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55" r:id="rId2"/>
    <p:sldId id="261" r:id="rId3"/>
    <p:sldId id="263" r:id="rId4"/>
    <p:sldId id="313" r:id="rId5"/>
    <p:sldId id="351" r:id="rId6"/>
    <p:sldId id="352" r:id="rId7"/>
    <p:sldId id="353" r:id="rId8"/>
    <p:sldId id="354" r:id="rId9"/>
    <p:sldId id="356" r:id="rId10"/>
    <p:sldId id="283" r:id="rId11"/>
    <p:sldId id="296" r:id="rId12"/>
    <p:sldId id="264" r:id="rId13"/>
    <p:sldId id="265" r:id="rId14"/>
    <p:sldId id="266" r:id="rId15"/>
    <p:sldId id="400" r:id="rId16"/>
    <p:sldId id="401" r:id="rId17"/>
    <p:sldId id="395" r:id="rId18"/>
    <p:sldId id="396" r:id="rId19"/>
    <p:sldId id="397" r:id="rId20"/>
    <p:sldId id="398" r:id="rId21"/>
    <p:sldId id="399" r:id="rId22"/>
    <p:sldId id="403" r:id="rId23"/>
  </p:sldIdLst>
  <p:sldSz cx="6858000" cy="9906000" type="A4"/>
  <p:notesSz cx="7302500" cy="9588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F1F3"/>
    <a:srgbClr val="009999"/>
    <a:srgbClr val="00B5C0"/>
    <a:srgbClr val="37CEDF"/>
    <a:srgbClr val="60D9E6"/>
    <a:srgbClr val="9DE2FF"/>
    <a:srgbClr val="FFFEEE"/>
    <a:srgbClr val="FFEEB7"/>
    <a:srgbClr val="FFDC68"/>
    <a:srgbClr val="FF8B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434" autoAdjust="0"/>
  </p:normalViewPr>
  <p:slideViewPr>
    <p:cSldViewPr snapToGrid="0">
      <p:cViewPr varScale="1">
        <p:scale>
          <a:sx n="45" d="100"/>
          <a:sy n="45" d="100"/>
        </p:scale>
        <p:origin x="2454" y="6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D7492986-915F-40F6-BEEC-CD3A01EA4200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ED1E5AA9-8606-4FA7-AB12-38383324D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5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6393" y="0"/>
            <a:ext cx="3164417" cy="481090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F7F748CC-0BF6-4EDC-B4EC-CBF1EC44B1BC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32063" y="1198563"/>
            <a:ext cx="2238375" cy="3235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15" tIns="48257" rIns="96515" bIns="482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614466"/>
            <a:ext cx="5842000" cy="3775472"/>
          </a:xfrm>
          <a:prstGeom prst="rect">
            <a:avLst/>
          </a:prstGeom>
        </p:spPr>
        <p:txBody>
          <a:bodyPr vert="horz" lIns="96515" tIns="48257" rIns="96515" bIns="4825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6393" y="9107411"/>
            <a:ext cx="3164417" cy="481089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42B6B199-5267-42DB-AB18-2C6DB653B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78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3467"/>
            </a:lvl1pPr>
            <a:lvl2pPr marL="660380" indent="0" algn="ctr">
              <a:buNone/>
              <a:defRPr sz="2889"/>
            </a:lvl2pPr>
            <a:lvl3pPr marL="1320759" indent="0" algn="ctr">
              <a:buNone/>
              <a:defRPr sz="2600"/>
            </a:lvl3pPr>
            <a:lvl4pPr marL="1981139" indent="0" algn="ctr">
              <a:buNone/>
              <a:defRPr sz="2311"/>
            </a:lvl4pPr>
            <a:lvl5pPr marL="2641519" indent="0" algn="ctr">
              <a:buNone/>
              <a:defRPr sz="2311"/>
            </a:lvl5pPr>
            <a:lvl6pPr marL="3301898" indent="0" algn="ctr">
              <a:buNone/>
              <a:defRPr sz="2311"/>
            </a:lvl6pPr>
            <a:lvl7pPr marL="3962278" indent="0" algn="ctr">
              <a:buNone/>
              <a:defRPr sz="2311"/>
            </a:lvl7pPr>
            <a:lvl8pPr marL="4622658" indent="0" algn="ctr">
              <a:buNone/>
              <a:defRPr sz="2311"/>
            </a:lvl8pPr>
            <a:lvl9pPr marL="5283037" indent="0" algn="ctr">
              <a:buNone/>
              <a:defRPr sz="2311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97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90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61060" y="761294"/>
            <a:ext cx="831354" cy="121256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5212" y="761294"/>
            <a:ext cx="2410122" cy="121256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191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 (3)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pic" idx="2"/>
          </p:nvPr>
        </p:nvSpPr>
        <p:spPr>
          <a:xfrm>
            <a:off x="95261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pic" idx="3"/>
          </p:nvPr>
        </p:nvSpPr>
        <p:spPr>
          <a:xfrm>
            <a:off x="3020284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>
            <a:spLocks noGrp="1"/>
          </p:cNvSpPr>
          <p:nvPr>
            <p:ph type="pic" idx="4"/>
          </p:nvPr>
        </p:nvSpPr>
        <p:spPr>
          <a:xfrm>
            <a:off x="5087949" y="3409200"/>
            <a:ext cx="817514" cy="24235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71450" marR="0" lvl="0" indent="-3810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sldNum" idx="12"/>
          </p:nvPr>
        </p:nvSpPr>
        <p:spPr>
          <a:xfrm>
            <a:off x="3276482" y="9447389"/>
            <a:ext cx="301467" cy="78881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9197A0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9197A0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39115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folio #7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4" cy="5274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900">
                <a:solidFill>
                  <a:srgbClr val="F7F8FD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342900" marR="0" lvl="1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685800" marR="0" lvl="2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028700" marR="0" lvl="3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371600" marR="0" lvl="4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714500" marR="0" lvl="5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057400" marR="0" lvl="6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400300" marR="0" lvl="7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743200" marR="0" lvl="8" indent="0" algn="l" rtl="0">
              <a:spcBef>
                <a:spcPts val="0"/>
              </a:spcBef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4796167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900" smtClean="0">
                <a:solidFill>
                  <a:srgbClr val="F7F8FD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-US" sz="900">
              <a:solidFill>
                <a:srgbClr val="F7F8FD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97" name="Shape 97"/>
          <p:cNvSpPr/>
          <p:nvPr/>
        </p:nvSpPr>
        <p:spPr>
          <a:xfrm>
            <a:off x="5510989" y="5998684"/>
            <a:ext cx="768368" cy="23664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68569" tIns="34275" rIns="68569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013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>
            <a:spLocks noGrp="1"/>
          </p:cNvSpPr>
          <p:nvPr>
            <p:ph type="pic" idx="2"/>
          </p:nvPr>
        </p:nvSpPr>
        <p:spPr>
          <a:xfrm>
            <a:off x="578644" y="3632199"/>
            <a:ext cx="2057399" cy="235102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pic" idx="3"/>
          </p:nvPr>
        </p:nvSpPr>
        <p:spPr>
          <a:xfrm>
            <a:off x="2650330" y="3632199"/>
            <a:ext cx="1296161" cy="472846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pic" idx="4"/>
          </p:nvPr>
        </p:nvSpPr>
        <p:spPr>
          <a:xfrm>
            <a:off x="3962103" y="3632890"/>
            <a:ext cx="2319718" cy="2337816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5"/>
          </p:nvPr>
        </p:nvSpPr>
        <p:spPr>
          <a:xfrm>
            <a:off x="3962103" y="5999324"/>
            <a:ext cx="1532762" cy="2364232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pic" idx="6"/>
          </p:nvPr>
        </p:nvSpPr>
        <p:spPr>
          <a:xfrm>
            <a:off x="1611808" y="6014684"/>
            <a:ext cx="1023557" cy="235102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pic" idx="7"/>
          </p:nvPr>
        </p:nvSpPr>
        <p:spPr>
          <a:xfrm>
            <a:off x="578644" y="6014684"/>
            <a:ext cx="1018412" cy="2351024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Font typeface="Arial"/>
              <a:buNone/>
              <a:defRPr sz="563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rtl="0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4749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11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2"/>
            <a:ext cx="5915025" cy="4120620"/>
          </a:xfrm>
        </p:spPr>
        <p:txBody>
          <a:bodyPr anchor="b"/>
          <a:lstStyle>
            <a:lvl1pPr>
              <a:defRPr sz="866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5"/>
            <a:ext cx="5915025" cy="2166937"/>
          </a:xfrm>
        </p:spPr>
        <p:txBody>
          <a:bodyPr/>
          <a:lstStyle>
            <a:lvl1pPr marL="0" indent="0">
              <a:buNone/>
              <a:defRPr sz="3467">
                <a:solidFill>
                  <a:schemeClr val="tx1">
                    <a:tint val="75000"/>
                  </a:schemeClr>
                </a:solidFill>
              </a:defRPr>
            </a:lvl1pPr>
            <a:lvl2pPr marL="66038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8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5212" y="3808766"/>
            <a:ext cx="1620738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71675" y="3808766"/>
            <a:ext cx="1620739" cy="90782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87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58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18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71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7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3" cy="2311400"/>
          </a:xfrm>
        </p:spPr>
        <p:txBody>
          <a:bodyPr anchor="b"/>
          <a:lstStyle>
            <a:lvl1pPr>
              <a:defRPr sz="462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15543" y="1426281"/>
            <a:ext cx="3471863" cy="7039681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3" cy="5505627"/>
          </a:xfrm>
        </p:spPr>
        <p:txBody>
          <a:bodyPr/>
          <a:lstStyle>
            <a:lvl1pPr marL="0" indent="0">
              <a:buNone/>
              <a:defRPr sz="2311"/>
            </a:lvl1pPr>
            <a:lvl2pPr marL="660380" indent="0">
              <a:buNone/>
              <a:defRPr sz="2022"/>
            </a:lvl2pPr>
            <a:lvl3pPr marL="1320759" indent="0">
              <a:buNone/>
              <a:defRPr sz="1733"/>
            </a:lvl3pPr>
            <a:lvl4pPr marL="1981139" indent="0">
              <a:buNone/>
              <a:defRPr sz="1444"/>
            </a:lvl4pPr>
            <a:lvl5pPr marL="2641519" indent="0">
              <a:buNone/>
              <a:defRPr sz="1444"/>
            </a:lvl5pPr>
            <a:lvl6pPr marL="3301898" indent="0">
              <a:buNone/>
              <a:defRPr sz="1444"/>
            </a:lvl6pPr>
            <a:lvl7pPr marL="3962278" indent="0">
              <a:buNone/>
              <a:defRPr sz="1444"/>
            </a:lvl7pPr>
            <a:lvl8pPr marL="4622658" indent="0">
              <a:buNone/>
              <a:defRPr sz="1444"/>
            </a:lvl8pPr>
            <a:lvl9pPr marL="5283037" indent="0">
              <a:buNone/>
              <a:defRPr sz="14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3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46A29-5935-41B1-A53B-4DA06694D25B}" type="datetimeFigureOut">
              <a:rPr lang="en-US" smtClean="0"/>
              <a:t>8/8/2023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5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5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00669-EBE6-4EA6-BAFF-0D27D24CD8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9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1320759" rtl="0" eaLnBrk="1" latinLnBrk="0" hangingPunct="1">
        <a:lnSpc>
          <a:spcPct val="90000"/>
        </a:lnSpc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90" indent="-330190" algn="l" defTabSz="1320759" rtl="0" eaLnBrk="1" latinLnBrk="0" hangingPunct="1">
        <a:lnSpc>
          <a:spcPct val="90000"/>
        </a:lnSpc>
        <a:spcBef>
          <a:spcPts val="1444"/>
        </a:spcBef>
        <a:buFont typeface="Arial" panose="020B0604020202020204" pitchFamily="34" charset="0"/>
        <a:buChar char="•"/>
        <a:defRPr sz="4044" kern="1200">
          <a:solidFill>
            <a:schemeClr val="tx1"/>
          </a:solidFill>
          <a:latin typeface="+mn-lt"/>
          <a:ea typeface="+mn-ea"/>
          <a:cs typeface="+mn-cs"/>
        </a:defRPr>
      </a:lvl1pPr>
      <a:lvl2pPr marL="990570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lnSpc>
          <a:spcPct val="90000"/>
        </a:lnSpc>
        <a:spcBef>
          <a:spcPts val="722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034" y="181621"/>
            <a:ext cx="908774" cy="8089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" y="1307782"/>
            <a:ext cx="68580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در حوزه </a:t>
            </a:r>
            <a:r>
              <a:rPr lang="fa-IR" sz="28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1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55199" y="213355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4" name="Snip Same Side Corner Rectangle 23"/>
          <p:cNvSpPr/>
          <p:nvPr/>
        </p:nvSpPr>
        <p:spPr>
          <a:xfrm>
            <a:off x="139485" y="3251537"/>
            <a:ext cx="6495323" cy="5340444"/>
          </a:xfrm>
          <a:prstGeom prst="snip2SameRect">
            <a:avLst/>
          </a:prstGeom>
          <a:solidFill>
            <a:schemeClr val="bg1"/>
          </a:solidFill>
          <a:ln w="12700" cap="flat">
            <a:solidFill>
              <a:srgbClr val="4FC9B5"/>
            </a:solidFill>
            <a:miter lim="4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50800" dist="50800" dir="5400000" algn="ctr" rotWithShape="0">
              <a:srgbClr val="002060"/>
            </a:outerShdw>
          </a:effectLst>
        </p:spPr>
        <p:txBody>
          <a:bodyPr wrap="square" lIns="50800" tIns="50800" rIns="50800" bIns="50800" numCol="1" rtlCol="0" anchor="ctr">
            <a:noAutofit/>
          </a:bodyPr>
          <a:lstStyle/>
          <a:p>
            <a:pPr algn="ctr" rtl="1"/>
            <a:endParaRPr lang="en-US" sz="12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78" y="5071384"/>
            <a:ext cx="3031030" cy="32106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584" y="5071384"/>
            <a:ext cx="3264337" cy="321063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5199" y="3555584"/>
            <a:ext cx="6178019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endParaRPr lang="fa-IR" sz="1450" b="1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  <a:p>
            <a:pPr algn="ctr" rtl="1"/>
            <a:r>
              <a:rPr lang="fa-IR" sz="2000" b="1" u="sng" dirty="0">
                <a:solidFill>
                  <a:srgbClr val="FF0000"/>
                </a:solidFill>
                <a:cs typeface="B Nazanin" panose="00000400000000000000" pitchFamily="2" charset="-78"/>
                <a:sym typeface="Helvetica Light"/>
              </a:rPr>
              <a:t>تمامی فعالیت های انجمن که در قالب های زیر برگزار شده است:</a:t>
            </a:r>
            <a:endParaRPr lang="en-US" sz="2000" b="1" u="sng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  <a:p>
            <a:pPr algn="ctr" rtl="1"/>
            <a:endParaRPr lang="fa-IR" sz="2000" dirty="0">
              <a:solidFill>
                <a:srgbClr val="FF0000"/>
              </a:solidFill>
              <a:cs typeface="B Nazanin" panose="00000400000000000000" pitchFamily="2" charset="-78"/>
              <a:sym typeface="Helvetica Light"/>
            </a:endParaRPr>
          </a:p>
          <a:p>
            <a:pPr algn="ctr" rtl="1"/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  <a:sym typeface="Helvetica Light"/>
              </a:rPr>
              <a:t> </a:t>
            </a:r>
            <a:r>
              <a:rPr lang="fa-IR" sz="2000" dirty="0">
                <a:cs typeface="B Nazanin" panose="00000400000000000000" pitchFamily="2" charset="-78"/>
                <a:sym typeface="Helvetica Light"/>
              </a:rPr>
              <a:t>(کارگاه ها، کلاس</a:t>
            </a:r>
            <a:r>
              <a:rPr lang="en-US" sz="2000" dirty="0">
                <a:cs typeface="B Nazanin" panose="00000400000000000000" pitchFamily="2" charset="-78"/>
                <a:sym typeface="Helvetica Light"/>
              </a:rPr>
              <a:t> </a:t>
            </a:r>
            <a:r>
              <a:rPr lang="fa-IR" sz="2000" dirty="0">
                <a:cs typeface="B Nazanin" panose="00000400000000000000" pitchFamily="2" charset="-78"/>
                <a:sym typeface="Helvetica Light"/>
              </a:rPr>
              <a:t>ها، دوره های آموزشی علمی تخصصی و بازدیدها) </a:t>
            </a:r>
            <a:endParaRPr lang="en-US" sz="2000" dirty="0">
              <a:cs typeface="B Nazanin" panose="00000400000000000000" pitchFamily="2" charset="-78"/>
              <a:sym typeface="Helvetica Light"/>
            </a:endParaRPr>
          </a:p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907" y="8772041"/>
            <a:ext cx="2138027" cy="10257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EB579DE-F1E5-E7C2-8987-4701385B9C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13089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361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678561"/>
            <a:ext cx="6858000" cy="718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434379"/>
            <a:ext cx="6858000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0053" y="8863232"/>
            <a:ext cx="447294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501651"/>
              </p:ext>
            </p:extLst>
          </p:nvPr>
        </p:nvGraphicFramePr>
        <p:xfrm>
          <a:off x="290190" y="2743201"/>
          <a:ext cx="6231107" cy="5508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23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7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135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35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35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35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35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35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135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135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135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36285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ذکر عنوان کارگاه، دوره، کلاس آموزشی.....</a:t>
                      </a:r>
                    </a:p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Lotus" panose="00000400000000000000" pitchFamily="2" charset="-78"/>
                        </a:rPr>
                        <a:t>و .... 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3" name="8-Point Star 12"/>
          <p:cNvSpPr/>
          <p:nvPr/>
        </p:nvSpPr>
        <p:spPr>
          <a:xfrm>
            <a:off x="172852" y="8511540"/>
            <a:ext cx="688207" cy="6010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10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083" y="8537072"/>
            <a:ext cx="1770325" cy="11509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B941A5-8039-9328-15AB-AFD22C6FE259}"/>
              </a:ext>
            </a:extLst>
          </p:cNvPr>
          <p:cNvSpPr txBox="1"/>
          <p:nvPr/>
        </p:nvSpPr>
        <p:spPr>
          <a:xfrm>
            <a:off x="-92592" y="1003425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F588F8-F764-B4B0-BC69-3743DD785D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2CD853-9C10-8811-9992-E9669E4F30EF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840A4D7-2079-5B5D-1045-20E1F425FC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0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1654211"/>
            <a:ext cx="6858000" cy="9109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/>
            <a:r>
              <a:rPr lang="fa-IR" sz="2400" b="1" dirty="0">
                <a:cs typeface="B Mitra" panose="00000400000000000000" pitchFamily="2" charset="-78"/>
              </a:rPr>
              <a:t>فعالیت‌های آموزشی</a:t>
            </a:r>
          </a:p>
          <a:p>
            <a:pPr marL="266700" algn="ctr" rtl="1"/>
            <a:r>
              <a:rPr lang="fa-IR" b="1" dirty="0">
                <a:cs typeface="B Mitra" panose="00000400000000000000" pitchFamily="2" charset="-78"/>
              </a:rPr>
              <a:t>(کارگاه ها، کلاس ها و دوره های آموزش علمی و تخصصی)</a:t>
            </a:r>
            <a:endParaRPr lang="en-US" sz="1600" b="1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586779"/>
            <a:ext cx="6858000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 flipV="1">
            <a:off x="800099" y="8967122"/>
            <a:ext cx="4437247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2197" y="3274142"/>
            <a:ext cx="6155222" cy="711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  <a:spcAft>
                <a:spcPts val="800"/>
              </a:spcAft>
            </a:pPr>
            <a:r>
              <a:rPr lang="fa-IR" sz="1400" dirty="0">
                <a:solidFill>
                  <a:prstClr val="black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  <a:endParaRPr lang="fa-IR" sz="14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5243" y="28265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5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شرح مختصری از فعالیت‌ها</a:t>
            </a:r>
            <a:endParaRPr lang="en-US" sz="25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4" name="8-Point Star 13"/>
          <p:cNvSpPr/>
          <p:nvPr/>
        </p:nvSpPr>
        <p:spPr>
          <a:xfrm>
            <a:off x="76201" y="8640099"/>
            <a:ext cx="723900" cy="640425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11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81" y="8443637"/>
            <a:ext cx="1770325" cy="11384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C36771-300F-FEF5-EB2F-1656F4DC5EFC}"/>
              </a:ext>
            </a:extLst>
          </p:cNvPr>
          <p:cNvSpPr txBox="1"/>
          <p:nvPr/>
        </p:nvSpPr>
        <p:spPr>
          <a:xfrm>
            <a:off x="-92592" y="1003425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C82F1E-2E5F-3C73-240D-E0D25776EB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90FD64-B394-2697-4F0B-D98BA93EBEB5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8E8320-3935-6157-DFE4-C57FAB71A2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1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505732" y="3647873"/>
            <a:ext cx="2850782" cy="1215000"/>
            <a:chOff x="301733" y="3050906"/>
            <a:chExt cx="2762099" cy="1127619"/>
          </a:xfrm>
        </p:grpSpPr>
        <p:grpSp>
          <p:nvGrpSpPr>
            <p:cNvPr id="75" name="Group 74"/>
            <p:cNvGrpSpPr/>
            <p:nvPr/>
          </p:nvGrpSpPr>
          <p:grpSpPr>
            <a:xfrm>
              <a:off x="301733" y="3050906"/>
              <a:ext cx="2762099" cy="1127619"/>
              <a:chOff x="962074" y="3130380"/>
              <a:chExt cx="3264305" cy="1360526"/>
            </a:xfrm>
          </p:grpSpPr>
          <p:sp>
            <p:nvSpPr>
              <p:cNvPr id="77" name="Content Placeholder 2"/>
              <p:cNvSpPr txBox="1">
                <a:spLocks noChangeAspect="1"/>
              </p:cNvSpPr>
              <p:nvPr/>
            </p:nvSpPr>
            <p:spPr>
              <a:xfrm>
                <a:off x="2471376" y="3284623"/>
                <a:ext cx="1755003" cy="349655"/>
              </a:xfrm>
              <a:prstGeom prst="roundRect">
                <a:avLst/>
              </a:prstGeom>
              <a:solidFill>
                <a:schemeClr val="accent5"/>
              </a:solidFill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 rtl="1">
                  <a:buNone/>
                </a:pPr>
                <a:r>
                  <a:rPr lang="fa-IR" dirty="0">
                    <a:solidFill>
                      <a:schemeClr val="bg1"/>
                    </a:solidFill>
                    <a:cs typeface="B Titr" panose="00000700000000000000" pitchFamily="2" charset="-78"/>
                  </a:rPr>
                  <a:t>نام مدرس</a:t>
                </a:r>
                <a:endParaRPr lang="en-US" dirty="0">
                  <a:solidFill>
                    <a:schemeClr val="bg1"/>
                  </a:solidFill>
                  <a:cs typeface="B Titr" panose="00000700000000000000" pitchFamily="2" charset="-78"/>
                </a:endParaRPr>
              </a:p>
            </p:txBody>
          </p:sp>
          <p:grpSp>
            <p:nvGrpSpPr>
              <p:cNvPr id="78" name="Group 77"/>
              <p:cNvGrpSpPr/>
              <p:nvPr/>
            </p:nvGrpSpPr>
            <p:grpSpPr>
              <a:xfrm>
                <a:off x="962074" y="3130380"/>
                <a:ext cx="1360526" cy="1360526"/>
                <a:chOff x="637919" y="2492091"/>
                <a:chExt cx="1776646" cy="1776646"/>
              </a:xfrm>
            </p:grpSpPr>
            <p:sp>
              <p:nvSpPr>
                <p:cNvPr id="79" name="Shape 662"/>
                <p:cNvSpPr/>
                <p:nvPr/>
              </p:nvSpPr>
              <p:spPr>
                <a:xfrm>
                  <a:off x="732589" y="2588810"/>
                  <a:ext cx="1594006" cy="15940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chemeClr val="accent5"/>
                  </a:solidFill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637919" y="2492091"/>
                  <a:ext cx="1776646" cy="1776646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6" name="TextBox 75"/>
            <p:cNvSpPr txBox="1"/>
            <p:nvPr/>
          </p:nvSpPr>
          <p:spPr>
            <a:xfrm>
              <a:off x="1565192" y="3591569"/>
              <a:ext cx="1408845" cy="4284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200" b="1" dirty="0">
                  <a:cs typeface="B Zar" panose="00000400000000000000" pitchFamily="2" charset="-78"/>
                </a:rPr>
                <a:t>عضو هیئت علمی یا...؟</a:t>
              </a:r>
            </a:p>
            <a:p>
              <a:pPr algn="r" rtl="1"/>
              <a:endParaRPr lang="en-US" sz="1200" b="1" dirty="0">
                <a:cs typeface="B Zar" panose="00000400000000000000" pitchFamily="2" charset="-78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>
            <a:off x="0" y="1666245"/>
            <a:ext cx="6878893" cy="85586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558977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3510208" y="3660718"/>
            <a:ext cx="2884051" cy="2283970"/>
            <a:chOff x="3049543" y="2763089"/>
            <a:chExt cx="3982476" cy="4735440"/>
          </a:xfrm>
        </p:grpSpPr>
        <p:sp>
          <p:nvSpPr>
            <p:cNvPr id="86" name="Rounded Rectangle 85"/>
            <p:cNvSpPr/>
            <p:nvPr/>
          </p:nvSpPr>
          <p:spPr>
            <a:xfrm>
              <a:off x="3072931" y="3095903"/>
              <a:ext cx="3676437" cy="4402626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3049543" y="3692585"/>
              <a:ext cx="3558894" cy="1084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endParaRPr lang="fa-IR" sz="1400" dirty="0">
                <a:cs typeface="B Lotus" panose="00000400000000000000" pitchFamily="2" charset="-78"/>
              </a:endParaRPr>
            </a:p>
            <a:p>
              <a:pPr lvl="0" algn="r" rtl="1"/>
              <a:r>
                <a:rPr lang="fa-IR" sz="1400" dirty="0">
                  <a:cs typeface="B Lotus" panose="00000400000000000000" pitchFamily="2" charset="-78"/>
                </a:rPr>
                <a:t>عنوان کارگاه</a:t>
              </a:r>
              <a:endParaRPr lang="en-US" sz="1400" dirty="0">
                <a:cs typeface="B Lotus" panose="00000400000000000000" pitchFamily="2" charset="-78"/>
              </a:endParaRPr>
            </a:p>
          </p:txBody>
        </p:sp>
        <p:sp>
          <p:nvSpPr>
            <p:cNvPr id="88" name="Sev02"/>
            <p:cNvSpPr/>
            <p:nvPr/>
          </p:nvSpPr>
          <p:spPr>
            <a:xfrm>
              <a:off x="5013782" y="2763089"/>
              <a:ext cx="2018237" cy="561294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سرفصل کارگاه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134994" y="2694606"/>
            <a:ext cx="344843" cy="333858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90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1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2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3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4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5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6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7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8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99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0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1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2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  <p:sp>
          <p:nvSpPr>
            <p:cNvPr id="103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/>
            </a:p>
          </p:txBody>
        </p:sp>
      </p:grpSp>
      <p:sp>
        <p:nvSpPr>
          <p:cNvPr id="104" name="AutoShape 32"/>
          <p:cNvSpPr>
            <a:spLocks/>
          </p:cNvSpPr>
          <p:nvPr/>
        </p:nvSpPr>
        <p:spPr bwMode="auto">
          <a:xfrm>
            <a:off x="4235947" y="2694606"/>
            <a:ext cx="411108" cy="339504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/>
          </a:p>
        </p:txBody>
      </p:sp>
      <p:sp>
        <p:nvSpPr>
          <p:cNvPr id="105" name="TextBox 104"/>
          <p:cNvSpPr txBox="1"/>
          <p:nvPr/>
        </p:nvSpPr>
        <p:spPr>
          <a:xfrm>
            <a:off x="3839994" y="2738906"/>
            <a:ext cx="229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cs typeface="B Mitra" panose="00000400000000000000" pitchFamily="2" charset="-78"/>
              </a:rPr>
              <a:t>تاریخ برگزاری: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435946" y="2740936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cs typeface="B Mitra" panose="00000400000000000000" pitchFamily="2" charset="-78"/>
              </a:rPr>
              <a:t>تعداد مخاطبان: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-178067" y="2692226"/>
            <a:ext cx="1547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400" b="1" dirty="0">
                <a:cs typeface="B Mitra" panose="00000400000000000000" pitchFamily="2" charset="-78"/>
              </a:rPr>
              <a:t>وسعت: 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pic>
        <p:nvPicPr>
          <p:cNvPr id="109" name="Picture 108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331" y="2704626"/>
            <a:ext cx="366109" cy="366109"/>
          </a:xfrm>
          <a:prstGeom prst="rect">
            <a:avLst/>
          </a:prstGeom>
        </p:spPr>
      </p:pic>
      <p:grpSp>
        <p:nvGrpSpPr>
          <p:cNvPr id="111" name="Group 110"/>
          <p:cNvGrpSpPr/>
          <p:nvPr/>
        </p:nvGrpSpPr>
        <p:grpSpPr>
          <a:xfrm>
            <a:off x="505732" y="5292768"/>
            <a:ext cx="2562588" cy="686770"/>
            <a:chOff x="3072930" y="2699274"/>
            <a:chExt cx="3959088" cy="2113444"/>
          </a:xfrm>
        </p:grpSpPr>
        <p:sp>
          <p:nvSpPr>
            <p:cNvPr id="112" name="Rounded Rectangle 111"/>
            <p:cNvSpPr/>
            <p:nvPr/>
          </p:nvSpPr>
          <p:spPr>
            <a:xfrm>
              <a:off x="3072930" y="3095910"/>
              <a:ext cx="3676437" cy="1716808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207891" y="3379477"/>
              <a:ext cx="3387299" cy="1325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r>
                <a:rPr lang="fa-IR" sz="1050" b="1" dirty="0">
                  <a:cs typeface="B Lotus" panose="00000400000000000000" pitchFamily="2" charset="-78"/>
                </a:rPr>
                <a:t>دانشجویان دانشگاه علامه طباطبائی:   سایردانشجویان: </a:t>
              </a:r>
              <a:endParaRPr lang="en-US" sz="1050" b="1" dirty="0">
                <a:cs typeface="B Lotus" panose="00000400000000000000" pitchFamily="2" charset="-78"/>
              </a:endParaRPr>
            </a:p>
          </p:txBody>
        </p:sp>
        <p:sp>
          <p:nvSpPr>
            <p:cNvPr id="114" name="Sev02"/>
            <p:cNvSpPr/>
            <p:nvPr/>
          </p:nvSpPr>
          <p:spPr>
            <a:xfrm>
              <a:off x="5289242" y="2699274"/>
              <a:ext cx="1742776" cy="731274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هزینه</a:t>
              </a: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336408" y="6238830"/>
            <a:ext cx="3060000" cy="1129071"/>
            <a:chOff x="3072930" y="2805443"/>
            <a:chExt cx="3959088" cy="1839314"/>
          </a:xfrm>
        </p:grpSpPr>
        <p:sp>
          <p:nvSpPr>
            <p:cNvPr id="116" name="Rounded Rectangle 115"/>
            <p:cNvSpPr/>
            <p:nvPr/>
          </p:nvSpPr>
          <p:spPr>
            <a:xfrm>
              <a:off x="3072930" y="3095906"/>
              <a:ext cx="3676438" cy="1548851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3089915" y="3379477"/>
              <a:ext cx="3676867" cy="451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rtl="1"/>
              <a:r>
                <a:rPr lang="fa-IR" sz="1200" dirty="0">
                  <a:cs typeface="B Lotus" panose="00000400000000000000" pitchFamily="2" charset="-78"/>
                </a:rPr>
                <a:t>لیست حامیان برگزار کنده کارگاه</a:t>
              </a:r>
              <a:endParaRPr lang="en-US" sz="1200" dirty="0">
                <a:cs typeface="B Lotus" panose="00000400000000000000" pitchFamily="2" charset="-78"/>
              </a:endParaRPr>
            </a:p>
          </p:txBody>
        </p:sp>
        <p:sp>
          <p:nvSpPr>
            <p:cNvPr id="118" name="Sev02"/>
            <p:cNvSpPr/>
            <p:nvPr/>
          </p:nvSpPr>
          <p:spPr>
            <a:xfrm>
              <a:off x="5289242" y="2805443"/>
              <a:ext cx="1742776" cy="51893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حامیان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05732" y="6233193"/>
            <a:ext cx="2562588" cy="1124742"/>
            <a:chOff x="3072930" y="2624331"/>
            <a:chExt cx="4017309" cy="4163767"/>
          </a:xfrm>
        </p:grpSpPr>
        <p:sp>
          <p:nvSpPr>
            <p:cNvPr id="120" name="Rounded Rectangle 119"/>
            <p:cNvSpPr/>
            <p:nvPr/>
          </p:nvSpPr>
          <p:spPr>
            <a:xfrm>
              <a:off x="3072930" y="3167666"/>
              <a:ext cx="3676437" cy="3620432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3207890" y="4006719"/>
              <a:ext cx="3558894" cy="21648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rtl="1"/>
              <a:r>
                <a:rPr lang="fa-IR" sz="1200" dirty="0">
                  <a:cs typeface="B Lotus" panose="00000400000000000000" pitchFamily="2" charset="-78"/>
                </a:rPr>
                <a:t>درصورت موجود نام همکاران</a:t>
              </a:r>
            </a:p>
            <a:p>
              <a:pPr lvl="0" algn="r" rtl="1"/>
              <a:endParaRPr lang="en-US" sz="2000" dirty="0">
                <a:cs typeface="B Lotus" panose="00000400000000000000" pitchFamily="2" charset="-78"/>
              </a:endParaRPr>
            </a:p>
          </p:txBody>
        </p:sp>
        <p:sp>
          <p:nvSpPr>
            <p:cNvPr id="122" name="Sev02"/>
            <p:cNvSpPr/>
            <p:nvPr/>
          </p:nvSpPr>
          <p:spPr>
            <a:xfrm>
              <a:off x="5285361" y="2624331"/>
              <a:ext cx="1804878" cy="108667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همکاران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05732" y="7620204"/>
            <a:ext cx="5752266" cy="855464"/>
            <a:chOff x="505732" y="6395711"/>
            <a:chExt cx="5752266" cy="855464"/>
          </a:xfrm>
        </p:grpSpPr>
        <p:sp>
          <p:nvSpPr>
            <p:cNvPr id="124" name="Rounded Rectangle 123"/>
            <p:cNvSpPr/>
            <p:nvPr/>
          </p:nvSpPr>
          <p:spPr>
            <a:xfrm>
              <a:off x="505732" y="6489262"/>
              <a:ext cx="5683835" cy="761913"/>
            </a:xfrm>
            <a:prstGeom prst="roundRect">
              <a:avLst>
                <a:gd name="adj" fmla="val 5551"/>
              </a:avLst>
            </a:prstGeom>
            <a:noFill/>
            <a:ln w="3810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Sev02"/>
            <p:cNvSpPr/>
            <p:nvPr/>
          </p:nvSpPr>
          <p:spPr>
            <a:xfrm>
              <a:off x="4910997" y="6395711"/>
              <a:ext cx="1347001" cy="31855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1400" dirty="0">
                  <a:solidFill>
                    <a:schemeClr val="bg1"/>
                  </a:solidFill>
                  <a:latin typeface="FontAwesome" pitchFamily="2" charset="0"/>
                  <a:cs typeface="B Yekan" panose="00000400000000000000" pitchFamily="2" charset="-78"/>
                </a:rPr>
                <a:t>همکاران اجرایی</a:t>
              </a: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505732" y="6477663"/>
              <a:ext cx="5514068" cy="355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dirty="0">
                  <a:latin typeface="Calibri" panose="020F0502020204030204" pitchFamily="34" charset="0"/>
                  <a:ea typeface="Calibri" panose="020F0502020204030204" pitchFamily="34" charset="0"/>
                  <a:cs typeface="B Nazanin" panose="00000400000000000000" pitchFamily="2" charset="-78"/>
                </a:rPr>
                <a:t>                       تیم اجرایی دانشجوی با ذکر نام های دانشجویان</a:t>
              </a:r>
              <a:endPara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7" name="Rectangle 126"/>
          <p:cNvSpPr/>
          <p:nvPr/>
        </p:nvSpPr>
        <p:spPr>
          <a:xfrm>
            <a:off x="0" y="3174152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630053" y="9006652"/>
            <a:ext cx="4357441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30771" y="2749626"/>
            <a:ext cx="99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400" dirty="0">
                <a:cs typeface="B Mitra" panose="00000400000000000000" pitchFamily="2" charset="-78"/>
              </a:rPr>
              <a:t> </a:t>
            </a:r>
            <a:r>
              <a:rPr lang="fa-IR" sz="1400" b="1" dirty="0">
                <a:cs typeface="B Mitra" panose="00000400000000000000" pitchFamily="2" charset="-78"/>
              </a:rPr>
              <a:t>چند ساعته:</a:t>
            </a:r>
            <a:endParaRPr lang="en-US" sz="1400" b="1" dirty="0">
              <a:cs typeface="B Mitra" panose="00000400000000000000" pitchFamily="2" charset="-78"/>
            </a:endParaRPr>
          </a:p>
        </p:txBody>
      </p:sp>
      <p:sp>
        <p:nvSpPr>
          <p:cNvPr id="63" name="8-Point Star 62"/>
          <p:cNvSpPr/>
          <p:nvPr/>
        </p:nvSpPr>
        <p:spPr>
          <a:xfrm>
            <a:off x="0" y="8807740"/>
            <a:ext cx="630053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12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407" y="8605912"/>
            <a:ext cx="1770325" cy="10937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D6F03B-3010-25F3-68A5-8ACFF7964EF4}"/>
              </a:ext>
            </a:extLst>
          </p:cNvPr>
          <p:cNvSpPr txBox="1"/>
          <p:nvPr/>
        </p:nvSpPr>
        <p:spPr>
          <a:xfrm>
            <a:off x="-92592" y="1003425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21195B-0CCA-B66C-6C31-CEBC846498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19D409D-10BA-43F7-1AD8-4A01D2BD3C75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DBBAFF-06DF-76F4-5D32-5D0F3409A2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4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27" grpId="0" animBg="1"/>
      <p:bldP spid="1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81"/>
          <p:cNvSpPr/>
          <p:nvPr/>
        </p:nvSpPr>
        <p:spPr>
          <a:xfrm>
            <a:off x="0" y="1544302"/>
            <a:ext cx="6878893" cy="5375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152647"/>
            <a:ext cx="6878893" cy="647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29" name="Rounded Rectangle 128"/>
          <p:cNvSpPr/>
          <p:nvPr/>
        </p:nvSpPr>
        <p:spPr>
          <a:xfrm>
            <a:off x="505732" y="2509520"/>
            <a:ext cx="5813766" cy="6038904"/>
          </a:xfrm>
          <a:prstGeom prst="roundRect">
            <a:avLst>
              <a:gd name="adj" fmla="val 5551"/>
            </a:avLst>
          </a:prstGeom>
          <a:noFill/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0" name="Sev02"/>
          <p:cNvSpPr/>
          <p:nvPr/>
        </p:nvSpPr>
        <p:spPr>
          <a:xfrm>
            <a:off x="2501913" y="2356932"/>
            <a:ext cx="1711398" cy="30787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dirty="0">
                <a:solidFill>
                  <a:schemeClr val="bg1"/>
                </a:solidFill>
                <a:latin typeface="FontAwesome" pitchFamily="2" charset="0"/>
                <a:cs typeface="B Yekan" panose="00000400000000000000" pitchFamily="2" charset="-78"/>
              </a:rPr>
              <a:t>شرح مختصرکارگاه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576851" y="2551162"/>
            <a:ext cx="5652593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07000"/>
              </a:lnSpc>
              <a:spcAft>
                <a:spcPts val="800"/>
              </a:spcAft>
            </a:pPr>
            <a:r>
              <a:rPr lang="fa-IR" sz="16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30053" y="9044657"/>
            <a:ext cx="429006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14300" y="8807740"/>
            <a:ext cx="670560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13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55" y="8590066"/>
            <a:ext cx="1770325" cy="10724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B70A20-15C3-8E15-64B9-D4E6636140EB}"/>
              </a:ext>
            </a:extLst>
          </p:cNvPr>
          <p:cNvSpPr txBox="1"/>
          <p:nvPr/>
        </p:nvSpPr>
        <p:spPr>
          <a:xfrm>
            <a:off x="-92592" y="897100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D453FB-EB57-90C4-9C0F-44D3B0D5BA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75296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85EE3A-AFDD-F193-3C74-935034E64079}"/>
              </a:ext>
            </a:extLst>
          </p:cNvPr>
          <p:cNvSpPr/>
          <p:nvPr/>
        </p:nvSpPr>
        <p:spPr>
          <a:xfrm>
            <a:off x="133478" y="-22052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0F5B8F-5558-EF71-5B87-8A0A016F13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70559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7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2"/>
          </p:nvPr>
        </p:nvSpPr>
        <p:spPr>
          <a:xfrm>
            <a:off x="578644" y="2797036"/>
            <a:ext cx="2057399" cy="3186188"/>
          </a:xfrm>
        </p:spPr>
      </p:sp>
      <p:sp>
        <p:nvSpPr>
          <p:cNvPr id="4" name="Picture Placeholder 3"/>
          <p:cNvSpPr>
            <a:spLocks noGrp="1"/>
          </p:cNvSpPr>
          <p:nvPr>
            <p:ph type="pic" idx="3"/>
          </p:nvPr>
        </p:nvSpPr>
        <p:spPr>
          <a:xfrm>
            <a:off x="2650330" y="2797035"/>
            <a:ext cx="1296161" cy="5563628"/>
          </a:xfrm>
        </p:spPr>
      </p:sp>
      <p:sp>
        <p:nvSpPr>
          <p:cNvPr id="5" name="Picture Placeholder 4"/>
          <p:cNvSpPr>
            <a:spLocks noGrp="1"/>
          </p:cNvSpPr>
          <p:nvPr>
            <p:ph type="pic" idx="4"/>
          </p:nvPr>
        </p:nvSpPr>
        <p:spPr>
          <a:xfrm>
            <a:off x="3962103" y="2797035"/>
            <a:ext cx="2319718" cy="3173671"/>
          </a:xfrm>
        </p:spPr>
      </p:sp>
      <p:sp>
        <p:nvSpPr>
          <p:cNvPr id="6" name="Picture Placeholder 5"/>
          <p:cNvSpPr>
            <a:spLocks noGrp="1"/>
          </p:cNvSpPr>
          <p:nvPr>
            <p:ph type="pic" idx="5"/>
          </p:nvPr>
        </p:nvSpPr>
        <p:spPr>
          <a:xfrm>
            <a:off x="3962103" y="5999324"/>
            <a:ext cx="2319718" cy="2364232"/>
          </a:xfrm>
        </p:spPr>
      </p:sp>
      <p:sp>
        <p:nvSpPr>
          <p:cNvPr id="7" name="Picture Placeholder 6"/>
          <p:cNvSpPr>
            <a:spLocks noGrp="1"/>
          </p:cNvSpPr>
          <p:nvPr>
            <p:ph type="pic" idx="6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idx="7"/>
          </p:nvPr>
        </p:nvSpPr>
        <p:spPr/>
      </p:sp>
      <p:sp>
        <p:nvSpPr>
          <p:cNvPr id="82" name="Rectangle 81"/>
          <p:cNvSpPr/>
          <p:nvPr/>
        </p:nvSpPr>
        <p:spPr>
          <a:xfrm>
            <a:off x="0" y="1513821"/>
            <a:ext cx="6878893" cy="5561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b="1" dirty="0">
                <a:cs typeface="B Mitra" panose="00000400000000000000" pitchFamily="2" charset="-78"/>
              </a:rPr>
              <a:t>عنوان کارگاه یا کلاس آموزشی</a:t>
            </a:r>
            <a:endParaRPr lang="en-US" sz="2400" b="1" dirty="0">
              <a:cs typeface="B Mitra" panose="00000400000000000000" pitchFamily="2" charset="-78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0" y="2122167"/>
            <a:ext cx="6878893" cy="670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-163" y="2189181"/>
            <a:ext cx="6879056" cy="585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5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گزارش تصویری</a:t>
            </a:r>
            <a:endParaRPr lang="en-US" sz="25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0" y="8983887"/>
            <a:ext cx="4647055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9" name="8-Point Star 28"/>
          <p:cNvSpPr/>
          <p:nvPr/>
        </p:nvSpPr>
        <p:spPr>
          <a:xfrm>
            <a:off x="172853" y="8807740"/>
            <a:ext cx="595334" cy="457200"/>
          </a:xfrm>
          <a:prstGeom prst="star8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14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55" y="8570563"/>
            <a:ext cx="1770325" cy="10919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F9F482-A0D8-B34E-5825-8F2DB20C2F6A}"/>
              </a:ext>
            </a:extLst>
          </p:cNvPr>
          <p:cNvSpPr txBox="1"/>
          <p:nvPr/>
        </p:nvSpPr>
        <p:spPr>
          <a:xfrm>
            <a:off x="-92592" y="875835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2DD0B0-FEDF-4115-4E8C-62C0272CB1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54031"/>
            <a:ext cx="908774" cy="88776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C0A174D-4448-04B0-9B7B-C9A859E5ED85}"/>
              </a:ext>
            </a:extLst>
          </p:cNvPr>
          <p:cNvSpPr/>
          <p:nvPr/>
        </p:nvSpPr>
        <p:spPr>
          <a:xfrm>
            <a:off x="133478" y="-43317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A505FC5-6EFF-EC16-7A49-F4E1E0D6EE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4929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03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4" grpId="0" animBg="1"/>
      <p:bldP spid="15" grpId="0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3079"/>
            <a:ext cx="6858000" cy="563748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1590532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750" y="8787568"/>
            <a:ext cx="1770325" cy="11184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D9C772-51F2-3076-2DB5-493F3E0FF9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6C88F5B-08DA-26CA-8540-FE6D6F31AE3E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1DCFA4-578C-8347-EA63-5A3ECC215F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06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2178406"/>
            <a:ext cx="6858000" cy="661070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فهرست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2889949"/>
            <a:ext cx="6858000" cy="53403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451981"/>
              </p:ext>
            </p:extLst>
          </p:nvPr>
        </p:nvGraphicFramePr>
        <p:xfrm>
          <a:off x="809837" y="3405248"/>
          <a:ext cx="5261510" cy="24970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36A9B7"/>
                          </a:solidFill>
                          <a:effectLst/>
                          <a:cs typeface="B Lotus" panose="00000400000000000000" pitchFamily="2" charset="-78"/>
                        </a:rPr>
                        <a:t>ذکر عنوان بازدید .....</a:t>
                      </a: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418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36A9B7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18" name="8-Point Star 17"/>
          <p:cNvSpPr/>
          <p:nvPr/>
        </p:nvSpPr>
        <p:spPr>
          <a:xfrm>
            <a:off x="172853" y="9005860"/>
            <a:ext cx="691290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" y="1094646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55" y="8568728"/>
            <a:ext cx="1770325" cy="11184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3B86567-EDE3-B678-27B2-7F55033F7E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2D4CEC-87F8-2834-EBB4-B69819FE12AC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562610-51EB-4A03-155F-141CC0828B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26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0006" y="4034254"/>
            <a:ext cx="6868006" cy="4655953"/>
          </a:xfrm>
          <a:prstGeom prst="rect">
            <a:avLst/>
          </a:prstGeom>
          <a:solidFill>
            <a:srgbClr val="00B5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0" y="1934883"/>
            <a:ext cx="6852817" cy="577145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0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بازید علمی </a:t>
            </a: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2548891"/>
            <a:ext cx="6852817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009655" y="2758960"/>
            <a:ext cx="409421" cy="396379"/>
            <a:chOff x="2339973" y="3200401"/>
            <a:chExt cx="249238" cy="241299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2339973" y="3217862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just" rtl="1"/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8" name="AutoShape 32"/>
          <p:cNvSpPr>
            <a:spLocks/>
          </p:cNvSpPr>
          <p:nvPr/>
        </p:nvSpPr>
        <p:spPr bwMode="auto">
          <a:xfrm>
            <a:off x="2049655" y="2704102"/>
            <a:ext cx="546405" cy="451236"/>
          </a:xfrm>
          <a:custGeom>
            <a:avLst/>
            <a:gdLst>
              <a:gd name="T0" fmla="*/ 15660 w 21600"/>
              <a:gd name="T1" fmla="*/ 16668 h 21148"/>
              <a:gd name="T2" fmla="*/ 11880 w 21600"/>
              <a:gd name="T3" fmla="*/ 12668 h 21148"/>
              <a:gd name="T4" fmla="*/ 11880 w 21600"/>
              <a:gd name="T5" fmla="*/ 10428 h 21148"/>
              <a:gd name="T6" fmla="*/ 13365 w 21600"/>
              <a:gd name="T7" fmla="*/ 12508 h 21148"/>
              <a:gd name="T8" fmla="*/ 15390 w 21600"/>
              <a:gd name="T9" fmla="*/ 11388 h 21148"/>
              <a:gd name="T10" fmla="*/ 16470 w 21600"/>
              <a:gd name="T11" fmla="*/ 11228 h 21148"/>
              <a:gd name="T12" fmla="*/ 17820 w 21600"/>
              <a:gd name="T13" fmla="*/ 9948 h 21148"/>
              <a:gd name="T14" fmla="*/ 21600 w 21600"/>
              <a:gd name="T15" fmla="*/ 14428 h 21148"/>
              <a:gd name="T16" fmla="*/ 18765 w 21600"/>
              <a:gd name="T17" fmla="*/ 4828 h 21148"/>
              <a:gd name="T18" fmla="*/ 18630 w 21600"/>
              <a:gd name="T19" fmla="*/ 2588 h 21148"/>
              <a:gd name="T20" fmla="*/ 15660 w 21600"/>
              <a:gd name="T21" fmla="*/ 28 h 21148"/>
              <a:gd name="T22" fmla="*/ 12690 w 21600"/>
              <a:gd name="T23" fmla="*/ 4828 h 21148"/>
              <a:gd name="T24" fmla="*/ 12285 w 21600"/>
              <a:gd name="T25" fmla="*/ 5308 h 21148"/>
              <a:gd name="T26" fmla="*/ 13230 w 21600"/>
              <a:gd name="T27" fmla="*/ 6748 h 21148"/>
              <a:gd name="T28" fmla="*/ 13635 w 21600"/>
              <a:gd name="T29" fmla="*/ 8188 h 21148"/>
              <a:gd name="T30" fmla="*/ 13635 w 21600"/>
              <a:gd name="T31" fmla="*/ 8188 h 21148"/>
              <a:gd name="T32" fmla="*/ 13770 w 21600"/>
              <a:gd name="T33" fmla="*/ 8348 h 21148"/>
              <a:gd name="T34" fmla="*/ 13770 w 21600"/>
              <a:gd name="T35" fmla="*/ 8668 h 21148"/>
              <a:gd name="T36" fmla="*/ 15660 w 21600"/>
              <a:gd name="T37" fmla="*/ 11068 h 21148"/>
              <a:gd name="T38" fmla="*/ 17415 w 21600"/>
              <a:gd name="T39" fmla="*/ 8668 h 21148"/>
              <a:gd name="T40" fmla="*/ 17550 w 21600"/>
              <a:gd name="T41" fmla="*/ 8188 h 21148"/>
              <a:gd name="T42" fmla="*/ 17955 w 21600"/>
              <a:gd name="T43" fmla="*/ 6748 h 21148"/>
              <a:gd name="T44" fmla="*/ 18900 w 21600"/>
              <a:gd name="T45" fmla="*/ 5308 h 21148"/>
              <a:gd name="T46" fmla="*/ 16335 w 21600"/>
              <a:gd name="T47" fmla="*/ 14268 h 21148"/>
              <a:gd name="T48" fmla="*/ 16335 w 21600"/>
              <a:gd name="T49" fmla="*/ 14268 h 21148"/>
              <a:gd name="T50" fmla="*/ 16335 w 21600"/>
              <a:gd name="T51" fmla="*/ 14268 h 21148"/>
              <a:gd name="T52" fmla="*/ 16335 w 21600"/>
              <a:gd name="T53" fmla="*/ 14268 h 21148"/>
              <a:gd name="T54" fmla="*/ 16335 w 21600"/>
              <a:gd name="T55" fmla="*/ 14268 h 21148"/>
              <a:gd name="T56" fmla="*/ 9855 w 21600"/>
              <a:gd name="T57" fmla="*/ 13148 h 21148"/>
              <a:gd name="T58" fmla="*/ 8100 w 21600"/>
              <a:gd name="T59" fmla="*/ 14748 h 21148"/>
              <a:gd name="T60" fmla="*/ 7020 w 21600"/>
              <a:gd name="T61" fmla="*/ 14908 h 21148"/>
              <a:gd name="T62" fmla="*/ 4455 w 21600"/>
              <a:gd name="T63" fmla="*/ 16188 h 21148"/>
              <a:gd name="T64" fmla="*/ 2700 w 21600"/>
              <a:gd name="T65" fmla="*/ 13788 h 21148"/>
              <a:gd name="T66" fmla="*/ 7155 w 21600"/>
              <a:gd name="T67" fmla="*/ 21148 h 21148"/>
              <a:gd name="T68" fmla="*/ 11610 w 21600"/>
              <a:gd name="T69" fmla="*/ 13788 h 21148"/>
              <a:gd name="T70" fmla="*/ 10935 w 21600"/>
              <a:gd name="T71" fmla="*/ 7228 h 21148"/>
              <a:gd name="T72" fmla="*/ 10665 w 21600"/>
              <a:gd name="T73" fmla="*/ 4348 h 21148"/>
              <a:gd name="T74" fmla="*/ 7155 w 21600"/>
              <a:gd name="T75" fmla="*/ 1308 h 21148"/>
              <a:gd name="T76" fmla="*/ 3645 w 21600"/>
              <a:gd name="T77" fmla="*/ 7068 h 21148"/>
              <a:gd name="T78" fmla="*/ 3240 w 21600"/>
              <a:gd name="T79" fmla="*/ 7708 h 21148"/>
              <a:gd name="T80" fmla="*/ 4320 w 21600"/>
              <a:gd name="T81" fmla="*/ 9468 h 21148"/>
              <a:gd name="T82" fmla="*/ 4725 w 21600"/>
              <a:gd name="T83" fmla="*/ 11068 h 21148"/>
              <a:gd name="T84" fmla="*/ 4860 w 21600"/>
              <a:gd name="T85" fmla="*/ 11228 h 21148"/>
              <a:gd name="T86" fmla="*/ 4860 w 21600"/>
              <a:gd name="T87" fmla="*/ 11228 h 21148"/>
              <a:gd name="T88" fmla="*/ 4995 w 21600"/>
              <a:gd name="T89" fmla="*/ 11708 h 21148"/>
              <a:gd name="T90" fmla="*/ 7155 w 21600"/>
              <a:gd name="T91" fmla="*/ 14588 h 21148"/>
              <a:gd name="T92" fmla="*/ 9315 w 21600"/>
              <a:gd name="T93" fmla="*/ 11708 h 21148"/>
              <a:gd name="T94" fmla="*/ 9450 w 21600"/>
              <a:gd name="T95" fmla="*/ 11228 h 21148"/>
              <a:gd name="T96" fmla="*/ 9990 w 21600"/>
              <a:gd name="T97" fmla="*/ 9468 h 21148"/>
              <a:gd name="T98" fmla="*/ 11070 w 21600"/>
              <a:gd name="T99" fmla="*/ 7708 h 21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600" h="21148">
                <a:moveTo>
                  <a:pt x="21600" y="14428"/>
                </a:moveTo>
                <a:cubicBezTo>
                  <a:pt x="21600" y="16188"/>
                  <a:pt x="17280" y="16668"/>
                  <a:pt x="15660" y="16668"/>
                </a:cubicBezTo>
                <a:cubicBezTo>
                  <a:pt x="15390" y="16668"/>
                  <a:pt x="15255" y="16668"/>
                  <a:pt x="15120" y="16668"/>
                </a:cubicBezTo>
                <a:cubicBezTo>
                  <a:pt x="14580" y="14748"/>
                  <a:pt x="13365" y="12988"/>
                  <a:pt x="11880" y="12668"/>
                </a:cubicBezTo>
                <a:cubicBezTo>
                  <a:pt x="11205" y="12508"/>
                  <a:pt x="10665" y="12188"/>
                  <a:pt x="10260" y="11868"/>
                </a:cubicBezTo>
                <a:cubicBezTo>
                  <a:pt x="10665" y="11228"/>
                  <a:pt x="11205" y="10588"/>
                  <a:pt x="11880" y="10428"/>
                </a:cubicBezTo>
                <a:cubicBezTo>
                  <a:pt x="12015" y="10428"/>
                  <a:pt x="12690" y="10268"/>
                  <a:pt x="13365" y="9948"/>
                </a:cubicBezTo>
                <a:cubicBezTo>
                  <a:pt x="13365" y="12508"/>
                  <a:pt x="13365" y="12508"/>
                  <a:pt x="13365" y="12508"/>
                </a:cubicBezTo>
                <a:cubicBezTo>
                  <a:pt x="13500" y="12188"/>
                  <a:pt x="14175" y="11068"/>
                  <a:pt x="14715" y="11228"/>
                </a:cubicBezTo>
                <a:cubicBezTo>
                  <a:pt x="14985" y="11228"/>
                  <a:pt x="15120" y="11388"/>
                  <a:pt x="15390" y="11388"/>
                </a:cubicBezTo>
                <a:cubicBezTo>
                  <a:pt x="15660" y="11388"/>
                  <a:pt x="15660" y="11388"/>
                  <a:pt x="15660" y="11388"/>
                </a:cubicBezTo>
                <a:cubicBezTo>
                  <a:pt x="16065" y="11388"/>
                  <a:pt x="16200" y="11228"/>
                  <a:pt x="16470" y="11228"/>
                </a:cubicBezTo>
                <a:cubicBezTo>
                  <a:pt x="16875" y="11068"/>
                  <a:pt x="17685" y="12188"/>
                  <a:pt x="17820" y="12508"/>
                </a:cubicBezTo>
                <a:cubicBezTo>
                  <a:pt x="17820" y="9948"/>
                  <a:pt x="17820" y="9948"/>
                  <a:pt x="17820" y="9948"/>
                </a:cubicBezTo>
                <a:cubicBezTo>
                  <a:pt x="18495" y="10268"/>
                  <a:pt x="19170" y="10428"/>
                  <a:pt x="19305" y="10428"/>
                </a:cubicBezTo>
                <a:cubicBezTo>
                  <a:pt x="20655" y="10748"/>
                  <a:pt x="21600" y="12828"/>
                  <a:pt x="21600" y="14428"/>
                </a:cubicBezTo>
                <a:close/>
                <a:moveTo>
                  <a:pt x="18900" y="5308"/>
                </a:moveTo>
                <a:cubicBezTo>
                  <a:pt x="18900" y="4988"/>
                  <a:pt x="18765" y="4988"/>
                  <a:pt x="18765" y="4828"/>
                </a:cubicBezTo>
                <a:cubicBezTo>
                  <a:pt x="18630" y="4828"/>
                  <a:pt x="18630" y="4828"/>
                  <a:pt x="18495" y="4828"/>
                </a:cubicBezTo>
                <a:cubicBezTo>
                  <a:pt x="18765" y="4028"/>
                  <a:pt x="18765" y="3228"/>
                  <a:pt x="18630" y="2588"/>
                </a:cubicBezTo>
                <a:cubicBezTo>
                  <a:pt x="18225" y="1148"/>
                  <a:pt x="17550" y="508"/>
                  <a:pt x="17010" y="188"/>
                </a:cubicBezTo>
                <a:cubicBezTo>
                  <a:pt x="16605" y="28"/>
                  <a:pt x="15660" y="28"/>
                  <a:pt x="15660" y="28"/>
                </a:cubicBezTo>
                <a:cubicBezTo>
                  <a:pt x="15660" y="28"/>
                  <a:pt x="13500" y="-452"/>
                  <a:pt x="12555" y="2588"/>
                </a:cubicBezTo>
                <a:cubicBezTo>
                  <a:pt x="12420" y="3228"/>
                  <a:pt x="12555" y="4028"/>
                  <a:pt x="12690" y="4828"/>
                </a:cubicBezTo>
                <a:cubicBezTo>
                  <a:pt x="12555" y="4828"/>
                  <a:pt x="12555" y="4828"/>
                  <a:pt x="12420" y="4828"/>
                </a:cubicBezTo>
                <a:cubicBezTo>
                  <a:pt x="12420" y="4988"/>
                  <a:pt x="12285" y="4988"/>
                  <a:pt x="12285" y="5308"/>
                </a:cubicBezTo>
                <a:cubicBezTo>
                  <a:pt x="12285" y="5628"/>
                  <a:pt x="12285" y="5948"/>
                  <a:pt x="12420" y="6268"/>
                </a:cubicBezTo>
                <a:cubicBezTo>
                  <a:pt x="12555" y="6748"/>
                  <a:pt x="12690" y="7068"/>
                  <a:pt x="13230" y="6748"/>
                </a:cubicBezTo>
                <a:cubicBezTo>
                  <a:pt x="13230" y="7708"/>
                  <a:pt x="13365" y="802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635" y="8188"/>
                </a:cubicBezTo>
                <a:cubicBezTo>
                  <a:pt x="13635" y="8188"/>
                  <a:pt x="13635" y="8188"/>
                  <a:pt x="13770" y="8348"/>
                </a:cubicBezTo>
                <a:cubicBezTo>
                  <a:pt x="13770" y="8348"/>
                  <a:pt x="13770" y="8348"/>
                  <a:pt x="13770" y="8348"/>
                </a:cubicBezTo>
                <a:cubicBezTo>
                  <a:pt x="13770" y="8508"/>
                  <a:pt x="13770" y="8668"/>
                  <a:pt x="13770" y="8668"/>
                </a:cubicBezTo>
                <a:cubicBezTo>
                  <a:pt x="13770" y="8988"/>
                  <a:pt x="13770" y="9308"/>
                  <a:pt x="13770" y="9468"/>
                </a:cubicBezTo>
                <a:cubicBezTo>
                  <a:pt x="13905" y="9628"/>
                  <a:pt x="14715" y="11068"/>
                  <a:pt x="15660" y="11068"/>
                </a:cubicBezTo>
                <a:cubicBezTo>
                  <a:pt x="16605" y="11068"/>
                  <a:pt x="17415" y="9628"/>
                  <a:pt x="17415" y="9468"/>
                </a:cubicBezTo>
                <a:cubicBezTo>
                  <a:pt x="17415" y="9148"/>
                  <a:pt x="17415" y="8988"/>
                  <a:pt x="17415" y="8668"/>
                </a:cubicBezTo>
                <a:cubicBezTo>
                  <a:pt x="17415" y="8668"/>
                  <a:pt x="17415" y="8508"/>
                  <a:pt x="17415" y="8348"/>
                </a:cubicBezTo>
                <a:cubicBezTo>
                  <a:pt x="17415" y="8348"/>
                  <a:pt x="17550" y="8348"/>
                  <a:pt x="17550" y="8188"/>
                </a:cubicBezTo>
                <a:cubicBezTo>
                  <a:pt x="17550" y="8188"/>
                  <a:pt x="17550" y="8188"/>
                  <a:pt x="17550" y="8188"/>
                </a:cubicBezTo>
                <a:cubicBezTo>
                  <a:pt x="17685" y="8028"/>
                  <a:pt x="17955" y="7708"/>
                  <a:pt x="17955" y="6748"/>
                </a:cubicBezTo>
                <a:cubicBezTo>
                  <a:pt x="18495" y="7068"/>
                  <a:pt x="18630" y="6748"/>
                  <a:pt x="18765" y="6268"/>
                </a:cubicBezTo>
                <a:cubicBezTo>
                  <a:pt x="18900" y="5948"/>
                  <a:pt x="18900" y="5628"/>
                  <a:pt x="18900" y="530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6335" y="14268"/>
                </a:move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ubicBezTo>
                  <a:pt x="16335" y="14268"/>
                  <a:pt x="16335" y="14268"/>
                  <a:pt x="16335" y="14268"/>
                </a:cubicBezTo>
                <a:close/>
                <a:moveTo>
                  <a:pt x="11610" y="13788"/>
                </a:moveTo>
                <a:cubicBezTo>
                  <a:pt x="11475" y="13788"/>
                  <a:pt x="10530" y="13628"/>
                  <a:pt x="9855" y="13148"/>
                </a:cubicBezTo>
                <a:cubicBezTo>
                  <a:pt x="9855" y="16188"/>
                  <a:pt x="9855" y="16188"/>
                  <a:pt x="9855" y="16188"/>
                </a:cubicBezTo>
                <a:cubicBezTo>
                  <a:pt x="9585" y="15868"/>
                  <a:pt x="8775" y="14428"/>
                  <a:pt x="8100" y="14748"/>
                </a:cubicBezTo>
                <a:cubicBezTo>
                  <a:pt x="7830" y="14748"/>
                  <a:pt x="7695" y="14908"/>
                  <a:pt x="7290" y="14908"/>
                </a:cubicBezTo>
                <a:cubicBezTo>
                  <a:pt x="7020" y="14908"/>
                  <a:pt x="7020" y="14908"/>
                  <a:pt x="7020" y="14908"/>
                </a:cubicBezTo>
                <a:cubicBezTo>
                  <a:pt x="6615" y="14908"/>
                  <a:pt x="6480" y="14748"/>
                  <a:pt x="6210" y="14748"/>
                </a:cubicBezTo>
                <a:cubicBezTo>
                  <a:pt x="5535" y="14428"/>
                  <a:pt x="4725" y="15868"/>
                  <a:pt x="4455" y="16188"/>
                </a:cubicBezTo>
                <a:cubicBezTo>
                  <a:pt x="4455" y="13148"/>
                  <a:pt x="4455" y="13148"/>
                  <a:pt x="4455" y="13148"/>
                </a:cubicBezTo>
                <a:cubicBezTo>
                  <a:pt x="3780" y="13628"/>
                  <a:pt x="2835" y="13788"/>
                  <a:pt x="2700" y="13788"/>
                </a:cubicBezTo>
                <a:cubicBezTo>
                  <a:pt x="1080" y="14268"/>
                  <a:pt x="0" y="16668"/>
                  <a:pt x="0" y="18428"/>
                </a:cubicBezTo>
                <a:cubicBezTo>
                  <a:pt x="0" y="20508"/>
                  <a:pt x="5130" y="21148"/>
                  <a:pt x="7155" y="21148"/>
                </a:cubicBezTo>
                <a:cubicBezTo>
                  <a:pt x="9180" y="21148"/>
                  <a:pt x="14310" y="20508"/>
                  <a:pt x="14310" y="18428"/>
                </a:cubicBezTo>
                <a:cubicBezTo>
                  <a:pt x="14310" y="16668"/>
                  <a:pt x="13095" y="14268"/>
                  <a:pt x="11610" y="13788"/>
                </a:cubicBezTo>
                <a:close/>
                <a:moveTo>
                  <a:pt x="11070" y="7708"/>
                </a:moveTo>
                <a:cubicBezTo>
                  <a:pt x="11070" y="7388"/>
                  <a:pt x="10935" y="7228"/>
                  <a:pt x="10935" y="7228"/>
                </a:cubicBezTo>
                <a:cubicBezTo>
                  <a:pt x="10800" y="7068"/>
                  <a:pt x="10665" y="7068"/>
                  <a:pt x="10665" y="7068"/>
                </a:cubicBezTo>
                <a:cubicBezTo>
                  <a:pt x="10800" y="6108"/>
                  <a:pt x="10935" y="5308"/>
                  <a:pt x="10665" y="4348"/>
                </a:cubicBezTo>
                <a:cubicBezTo>
                  <a:pt x="10260" y="2908"/>
                  <a:pt x="9450" y="2108"/>
                  <a:pt x="8775" y="1628"/>
                </a:cubicBezTo>
                <a:cubicBezTo>
                  <a:pt x="8370" y="1468"/>
                  <a:pt x="7155" y="1308"/>
                  <a:pt x="7155" y="1308"/>
                </a:cubicBezTo>
                <a:cubicBezTo>
                  <a:pt x="7155" y="1308"/>
                  <a:pt x="4590" y="988"/>
                  <a:pt x="3645" y="4348"/>
                </a:cubicBezTo>
                <a:cubicBezTo>
                  <a:pt x="3375" y="5308"/>
                  <a:pt x="3510" y="6108"/>
                  <a:pt x="3645" y="7068"/>
                </a:cubicBezTo>
                <a:cubicBezTo>
                  <a:pt x="3645" y="7068"/>
                  <a:pt x="3510" y="7068"/>
                  <a:pt x="3510" y="7228"/>
                </a:cubicBezTo>
                <a:cubicBezTo>
                  <a:pt x="3375" y="7228"/>
                  <a:pt x="3240" y="7388"/>
                  <a:pt x="3240" y="7708"/>
                </a:cubicBezTo>
                <a:cubicBezTo>
                  <a:pt x="3240" y="8028"/>
                  <a:pt x="3240" y="8508"/>
                  <a:pt x="3375" y="8828"/>
                </a:cubicBezTo>
                <a:cubicBezTo>
                  <a:pt x="3510" y="9468"/>
                  <a:pt x="3780" y="9788"/>
                  <a:pt x="4320" y="9468"/>
                </a:cubicBezTo>
                <a:cubicBezTo>
                  <a:pt x="4320" y="10428"/>
                  <a:pt x="4590" y="1090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725" y="11068"/>
                  <a:pt x="4725" y="11068"/>
                  <a:pt x="4725" y="11068"/>
                </a:cubicBezTo>
                <a:cubicBezTo>
                  <a:pt x="4860" y="1106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860" y="11228"/>
                  <a:pt x="4860" y="11228"/>
                  <a:pt x="4860" y="11228"/>
                </a:cubicBezTo>
                <a:cubicBezTo>
                  <a:pt x="4995" y="11228"/>
                  <a:pt x="4995" y="11228"/>
                  <a:pt x="4995" y="11388"/>
                </a:cubicBezTo>
                <a:cubicBezTo>
                  <a:pt x="4995" y="11388"/>
                  <a:pt x="4995" y="11548"/>
                  <a:pt x="4995" y="11708"/>
                </a:cubicBezTo>
                <a:cubicBezTo>
                  <a:pt x="4995" y="12028"/>
                  <a:pt x="4995" y="12348"/>
                  <a:pt x="5130" y="12668"/>
                </a:cubicBezTo>
                <a:cubicBezTo>
                  <a:pt x="5130" y="12988"/>
                  <a:pt x="6075" y="14588"/>
                  <a:pt x="7155" y="14588"/>
                </a:cubicBezTo>
                <a:cubicBezTo>
                  <a:pt x="8235" y="14588"/>
                  <a:pt x="9315" y="12828"/>
                  <a:pt x="9315" y="12508"/>
                </a:cubicBezTo>
                <a:cubicBezTo>
                  <a:pt x="9315" y="12348"/>
                  <a:pt x="9315" y="12028"/>
                  <a:pt x="9315" y="11708"/>
                </a:cubicBezTo>
                <a:cubicBezTo>
                  <a:pt x="9315" y="11548"/>
                  <a:pt x="9315" y="11388"/>
                  <a:pt x="9315" y="11388"/>
                </a:cubicBezTo>
                <a:cubicBezTo>
                  <a:pt x="9315" y="11228"/>
                  <a:pt x="9450" y="11228"/>
                  <a:pt x="9450" y="11228"/>
                </a:cubicBezTo>
                <a:cubicBezTo>
                  <a:pt x="9450" y="11228"/>
                  <a:pt x="9450" y="11228"/>
                  <a:pt x="9450" y="11228"/>
                </a:cubicBezTo>
                <a:cubicBezTo>
                  <a:pt x="9720" y="11068"/>
                  <a:pt x="9990" y="10588"/>
                  <a:pt x="9990" y="9468"/>
                </a:cubicBezTo>
                <a:cubicBezTo>
                  <a:pt x="10530" y="9788"/>
                  <a:pt x="10800" y="9468"/>
                  <a:pt x="10935" y="8828"/>
                </a:cubicBezTo>
                <a:cubicBezTo>
                  <a:pt x="11070" y="8508"/>
                  <a:pt x="11070" y="8028"/>
                  <a:pt x="11070" y="7708"/>
                </a:cubicBezTo>
                <a:close/>
                <a:moveTo>
                  <a:pt x="11070" y="7708"/>
                </a:moveTo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pPr algn="just" rtl="1"/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09655" y="2803261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تاریخ برگزاری :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9654" y="2775833"/>
            <a:ext cx="180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400" b="1" dirty="0">
                <a:solidFill>
                  <a:prstClr val="black"/>
                </a:solidFill>
                <a:cs typeface="B Mitra" panose="00000400000000000000" pitchFamily="2" charset="-78"/>
              </a:rPr>
              <a:t>تعداد مخاطبان850</a:t>
            </a:r>
            <a:endParaRPr lang="en-US" sz="1400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-163" y="3652382"/>
            <a:ext cx="6842974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36A9B7"/>
                </a:solidFill>
                <a:cs typeface="B Titr" panose="00000700000000000000" pitchFamily="2" charset="-78"/>
              </a:rPr>
              <a:t>اهداف</a:t>
            </a:r>
            <a:endParaRPr lang="en-GB" sz="2400" b="1" dirty="0">
              <a:solidFill>
                <a:srgbClr val="36A9B7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-10006" y="3327844"/>
            <a:ext cx="6868006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2" name="Shape 540"/>
          <p:cNvSpPr/>
          <p:nvPr/>
        </p:nvSpPr>
        <p:spPr>
          <a:xfrm>
            <a:off x="2985391" y="4573667"/>
            <a:ext cx="582133" cy="5821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542"/>
          <p:cNvSpPr/>
          <p:nvPr/>
        </p:nvSpPr>
        <p:spPr>
          <a:xfrm>
            <a:off x="2985391" y="5598879"/>
            <a:ext cx="582133" cy="5821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3"/>
          <p:cNvSpPr/>
          <p:nvPr/>
        </p:nvSpPr>
        <p:spPr>
          <a:xfrm>
            <a:off x="2985391" y="7111352"/>
            <a:ext cx="582133" cy="5821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Shape 544"/>
          <p:cNvSpPr/>
          <p:nvPr/>
        </p:nvSpPr>
        <p:spPr>
          <a:xfrm>
            <a:off x="5836943" y="4573667"/>
            <a:ext cx="582133" cy="5821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Shape 545"/>
          <p:cNvSpPr/>
          <p:nvPr/>
        </p:nvSpPr>
        <p:spPr>
          <a:xfrm>
            <a:off x="5836943" y="5598879"/>
            <a:ext cx="582133" cy="5821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Shape 546"/>
          <p:cNvSpPr/>
          <p:nvPr/>
        </p:nvSpPr>
        <p:spPr>
          <a:xfrm>
            <a:off x="5836943" y="7111352"/>
            <a:ext cx="582133" cy="5821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5922630" y="4705142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01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3061984" y="471574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02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6" name="Text Placeholder 3"/>
          <p:cNvSpPr txBox="1">
            <a:spLocks/>
          </p:cNvSpPr>
          <p:nvPr/>
        </p:nvSpPr>
        <p:spPr>
          <a:xfrm>
            <a:off x="3061984" y="573605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04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699510" y="4670020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11480" y="4705142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5926467" y="5736056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03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59" name="Text Placeholder 3"/>
          <p:cNvSpPr txBox="1">
            <a:spLocks/>
          </p:cNvSpPr>
          <p:nvPr/>
        </p:nvSpPr>
        <p:spPr>
          <a:xfrm>
            <a:off x="3061984" y="72356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06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5926467" y="7235625"/>
            <a:ext cx="364424" cy="3077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914406" rtl="1">
              <a:spcBef>
                <a:spcPct val="20000"/>
              </a:spcBef>
              <a:defRPr/>
            </a:pPr>
            <a:r>
              <a:rPr lang="fa-IR" sz="2000" dirty="0">
                <a:solidFill>
                  <a:schemeClr val="bg1"/>
                </a:solidFill>
                <a:latin typeface="Ruda" panose="02000000000000000000" pitchFamily="2" charset="0"/>
                <a:cs typeface="B Yekan" panose="00000400000000000000" pitchFamily="2" charset="-78"/>
              </a:rPr>
              <a:t>05</a:t>
            </a:r>
            <a:endParaRPr lang="en-US" sz="2000" dirty="0">
              <a:solidFill>
                <a:schemeClr val="bg1"/>
              </a:solidFill>
              <a:latin typeface="Ruda" panose="02000000000000000000" pitchFamily="2" charset="0"/>
              <a:cs typeface="B Yekan" panose="00000400000000000000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699510" y="5721568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99510" y="7235625"/>
            <a:ext cx="2137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1480" y="5708148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1480" y="7235625"/>
            <a:ext cx="2522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</a:t>
            </a:r>
            <a:endParaRPr lang="en-US" sz="11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6" name="8-Point Star 65"/>
          <p:cNvSpPr/>
          <p:nvPr/>
        </p:nvSpPr>
        <p:spPr>
          <a:xfrm>
            <a:off x="172852" y="9005860"/>
            <a:ext cx="672687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65</a:t>
            </a:r>
          </a:p>
        </p:txBody>
      </p:sp>
      <p:pic>
        <p:nvPicPr>
          <p:cNvPr id="72" name="Picture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423" y="181621"/>
            <a:ext cx="908774" cy="887762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486" y="8712079"/>
            <a:ext cx="1770325" cy="1096560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30433" y="784626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99EACC-0F75-D46D-C95A-AC7710D6EC6D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08FA5B-3F5A-1DB7-EDF6-804AC020B7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9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41" grpId="0"/>
      <p:bldP spid="42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869325"/>
            <a:ext cx="6867239" cy="498376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بازید علمی 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397710"/>
            <a:ext cx="6867239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9076" y="2598265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36A9B7"/>
                </a:solidFill>
                <a:cs typeface="B Titr" panose="00000700000000000000" pitchFamily="2" charset="-78"/>
              </a:rPr>
              <a:t>ضرورت و جزئیات فعالیت</a:t>
            </a:r>
            <a:endParaRPr lang="en-US" sz="22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394993" y="3153682"/>
            <a:ext cx="334925" cy="5159476"/>
            <a:chOff x="3194982" y="2555240"/>
            <a:chExt cx="334925" cy="5159476"/>
          </a:xfrm>
        </p:grpSpPr>
        <p:cxnSp>
          <p:nvCxnSpPr>
            <p:cNvPr id="39" name="Shape 505"/>
            <p:cNvCxnSpPr/>
            <p:nvPr/>
          </p:nvCxnSpPr>
          <p:spPr>
            <a:xfrm>
              <a:off x="3362446" y="2555240"/>
              <a:ext cx="0" cy="4886751"/>
            </a:xfrm>
            <a:prstGeom prst="straightConnector1">
              <a:avLst/>
            </a:prstGeom>
            <a:noFill/>
            <a:ln w="9525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40" name="Shape 506"/>
            <p:cNvSpPr/>
            <p:nvPr/>
          </p:nvSpPr>
          <p:spPr>
            <a:xfrm>
              <a:off x="3326561" y="4748233"/>
              <a:ext cx="71770" cy="71770"/>
            </a:xfrm>
            <a:prstGeom prst="ellipse">
              <a:avLst/>
            </a:prstGeom>
            <a:solidFill>
              <a:schemeClr val="lt2"/>
            </a:solidFill>
            <a:ln w="19050" cap="flat" cmpd="sng">
              <a:solidFill>
                <a:srgbClr val="919BA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Shape 509"/>
            <p:cNvSpPr/>
            <p:nvPr/>
          </p:nvSpPr>
          <p:spPr>
            <a:xfrm>
              <a:off x="3194982" y="7379791"/>
              <a:ext cx="334925" cy="3349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Shape 510"/>
            <p:cNvSpPr/>
            <p:nvPr/>
          </p:nvSpPr>
          <p:spPr>
            <a:xfrm>
              <a:off x="3279246" y="7463262"/>
              <a:ext cx="166397" cy="16798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666" y="88369"/>
                  </a:moveTo>
                  <a:cubicBezTo>
                    <a:pt x="67666" y="78913"/>
                    <a:pt x="75000" y="73695"/>
                    <a:pt x="87000" y="65869"/>
                  </a:cubicBezTo>
                  <a:cubicBezTo>
                    <a:pt x="101666" y="56413"/>
                    <a:pt x="120000" y="44673"/>
                    <a:pt x="120000" y="16630"/>
                  </a:cubicBezTo>
                  <a:cubicBezTo>
                    <a:pt x="120000" y="14021"/>
                    <a:pt x="117666" y="12065"/>
                    <a:pt x="115333" y="12065"/>
                  </a:cubicBezTo>
                  <a:cubicBezTo>
                    <a:pt x="92333" y="12065"/>
                    <a:pt x="92333" y="12065"/>
                    <a:pt x="92333" y="12065"/>
                  </a:cubicBezTo>
                  <a:cubicBezTo>
                    <a:pt x="89000" y="6195"/>
                    <a:pt x="79333" y="0"/>
                    <a:pt x="60000" y="0"/>
                  </a:cubicBezTo>
                  <a:cubicBezTo>
                    <a:pt x="40333" y="0"/>
                    <a:pt x="30666" y="6195"/>
                    <a:pt x="27666" y="12065"/>
                  </a:cubicBezTo>
                  <a:cubicBezTo>
                    <a:pt x="4666" y="12065"/>
                    <a:pt x="4666" y="12065"/>
                    <a:pt x="4666" y="12065"/>
                  </a:cubicBezTo>
                  <a:cubicBezTo>
                    <a:pt x="2000" y="12065"/>
                    <a:pt x="0" y="14021"/>
                    <a:pt x="0" y="16630"/>
                  </a:cubicBezTo>
                  <a:cubicBezTo>
                    <a:pt x="0" y="44673"/>
                    <a:pt x="18000" y="56413"/>
                    <a:pt x="32666" y="65869"/>
                  </a:cubicBezTo>
                  <a:cubicBezTo>
                    <a:pt x="44666" y="73695"/>
                    <a:pt x="52000" y="78913"/>
                    <a:pt x="52000" y="88369"/>
                  </a:cubicBezTo>
                  <a:cubicBezTo>
                    <a:pt x="52000" y="96847"/>
                    <a:pt x="52000" y="96847"/>
                    <a:pt x="52000" y="96847"/>
                  </a:cubicBezTo>
                  <a:cubicBezTo>
                    <a:pt x="39333" y="98152"/>
                    <a:pt x="30333" y="102717"/>
                    <a:pt x="30333" y="108260"/>
                  </a:cubicBezTo>
                  <a:cubicBezTo>
                    <a:pt x="30333" y="114782"/>
                    <a:pt x="43666" y="120000"/>
                    <a:pt x="60000" y="120000"/>
                  </a:cubicBezTo>
                  <a:cubicBezTo>
                    <a:pt x="76333" y="120000"/>
                    <a:pt x="89666" y="114782"/>
                    <a:pt x="89666" y="108260"/>
                  </a:cubicBezTo>
                  <a:cubicBezTo>
                    <a:pt x="89666" y="102717"/>
                    <a:pt x="80333" y="98152"/>
                    <a:pt x="67666" y="96847"/>
                  </a:cubicBezTo>
                  <a:lnTo>
                    <a:pt x="67666" y="88369"/>
                  </a:lnTo>
                  <a:close/>
                  <a:moveTo>
                    <a:pt x="86333" y="55434"/>
                  </a:moveTo>
                  <a:cubicBezTo>
                    <a:pt x="90000" y="47608"/>
                    <a:pt x="93000" y="36847"/>
                    <a:pt x="93666" y="21195"/>
                  </a:cubicBezTo>
                  <a:cubicBezTo>
                    <a:pt x="110333" y="21195"/>
                    <a:pt x="110333" y="21195"/>
                    <a:pt x="110333" y="21195"/>
                  </a:cubicBezTo>
                  <a:cubicBezTo>
                    <a:pt x="108666" y="38804"/>
                    <a:pt x="98000" y="47608"/>
                    <a:pt x="86333" y="55434"/>
                  </a:cubicBezTo>
                  <a:close/>
                  <a:moveTo>
                    <a:pt x="60000" y="7826"/>
                  </a:moveTo>
                  <a:cubicBezTo>
                    <a:pt x="78000" y="7826"/>
                    <a:pt x="85333" y="15326"/>
                    <a:pt x="85333" y="17934"/>
                  </a:cubicBezTo>
                  <a:cubicBezTo>
                    <a:pt x="85333" y="20543"/>
                    <a:pt x="78000" y="28043"/>
                    <a:pt x="60000" y="28043"/>
                  </a:cubicBezTo>
                  <a:cubicBezTo>
                    <a:pt x="41666" y="28043"/>
                    <a:pt x="34666" y="20543"/>
                    <a:pt x="34666" y="17934"/>
                  </a:cubicBezTo>
                  <a:cubicBezTo>
                    <a:pt x="34666" y="15326"/>
                    <a:pt x="41666" y="7826"/>
                    <a:pt x="60000" y="7826"/>
                  </a:cubicBezTo>
                  <a:close/>
                  <a:moveTo>
                    <a:pt x="9666" y="21195"/>
                  </a:moveTo>
                  <a:cubicBezTo>
                    <a:pt x="26333" y="21195"/>
                    <a:pt x="26333" y="21195"/>
                    <a:pt x="26333" y="21195"/>
                  </a:cubicBezTo>
                  <a:cubicBezTo>
                    <a:pt x="26666" y="36847"/>
                    <a:pt x="29666" y="47608"/>
                    <a:pt x="33666" y="55434"/>
                  </a:cubicBezTo>
                  <a:cubicBezTo>
                    <a:pt x="22000" y="47608"/>
                    <a:pt x="11000" y="38804"/>
                    <a:pt x="9666" y="211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lIns="68575" tIns="34275" rIns="68575" bIns="3427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" name="Shape 492"/>
          <p:cNvSpPr/>
          <p:nvPr/>
        </p:nvSpPr>
        <p:spPr>
          <a:xfrm>
            <a:off x="3898106" y="7277876"/>
            <a:ext cx="429398" cy="4293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Shape 493"/>
          <p:cNvSpPr/>
          <p:nvPr/>
        </p:nvSpPr>
        <p:spPr>
          <a:xfrm>
            <a:off x="4551913" y="7277876"/>
            <a:ext cx="429398" cy="4293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Shape 494"/>
          <p:cNvSpPr/>
          <p:nvPr/>
        </p:nvSpPr>
        <p:spPr>
          <a:xfrm>
            <a:off x="5205720" y="7277265"/>
            <a:ext cx="429398" cy="4293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95"/>
          <p:cNvSpPr/>
          <p:nvPr/>
        </p:nvSpPr>
        <p:spPr>
          <a:xfrm>
            <a:off x="5859525" y="7277265"/>
            <a:ext cx="429398" cy="4293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Shape 496"/>
          <p:cNvSpPr/>
          <p:nvPr/>
        </p:nvSpPr>
        <p:spPr>
          <a:xfrm>
            <a:off x="4032776" y="7414313"/>
            <a:ext cx="160057" cy="15530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195" y="14642"/>
                </a:moveTo>
                <a:cubicBezTo>
                  <a:pt x="114121" y="12857"/>
                  <a:pt x="103054" y="4285"/>
                  <a:pt x="100979" y="2500"/>
                </a:cubicBezTo>
                <a:cubicBezTo>
                  <a:pt x="98904" y="357"/>
                  <a:pt x="95792" y="0"/>
                  <a:pt x="93371" y="0"/>
                </a:cubicBezTo>
                <a:cubicBezTo>
                  <a:pt x="26974" y="0"/>
                  <a:pt x="26974" y="0"/>
                  <a:pt x="26974" y="0"/>
                </a:cubicBezTo>
                <a:cubicBezTo>
                  <a:pt x="24553" y="0"/>
                  <a:pt x="21095" y="357"/>
                  <a:pt x="19020" y="2500"/>
                </a:cubicBezTo>
                <a:cubicBezTo>
                  <a:pt x="16945" y="4285"/>
                  <a:pt x="5878" y="12857"/>
                  <a:pt x="3804" y="14642"/>
                </a:cubicBezTo>
                <a:cubicBezTo>
                  <a:pt x="1729" y="16428"/>
                  <a:pt x="0" y="19285"/>
                  <a:pt x="691" y="23214"/>
                </a:cubicBezTo>
                <a:cubicBezTo>
                  <a:pt x="1383" y="27142"/>
                  <a:pt x="14178" y="116071"/>
                  <a:pt x="14178" y="116071"/>
                </a:cubicBezTo>
                <a:cubicBezTo>
                  <a:pt x="14870" y="118214"/>
                  <a:pt x="17291" y="120000"/>
                  <a:pt x="19711" y="120000"/>
                </a:cubicBezTo>
                <a:cubicBezTo>
                  <a:pt x="100634" y="120000"/>
                  <a:pt x="100634" y="120000"/>
                  <a:pt x="100634" y="120000"/>
                </a:cubicBezTo>
                <a:cubicBezTo>
                  <a:pt x="103054" y="120000"/>
                  <a:pt x="105475" y="118214"/>
                  <a:pt x="106167" y="116071"/>
                </a:cubicBezTo>
                <a:cubicBezTo>
                  <a:pt x="106167" y="116071"/>
                  <a:pt x="118962" y="27142"/>
                  <a:pt x="119308" y="23214"/>
                </a:cubicBezTo>
                <a:cubicBezTo>
                  <a:pt x="120000" y="19285"/>
                  <a:pt x="118270" y="16428"/>
                  <a:pt x="116195" y="14642"/>
                </a:cubicBezTo>
                <a:close/>
                <a:moveTo>
                  <a:pt x="60172" y="76785"/>
                </a:moveTo>
                <a:cubicBezTo>
                  <a:pt x="37694" y="76785"/>
                  <a:pt x="32853" y="43928"/>
                  <a:pt x="31815" y="37142"/>
                </a:cubicBezTo>
                <a:cubicBezTo>
                  <a:pt x="44610" y="37142"/>
                  <a:pt x="44610" y="37142"/>
                  <a:pt x="44610" y="37142"/>
                </a:cubicBezTo>
                <a:cubicBezTo>
                  <a:pt x="46340" y="47142"/>
                  <a:pt x="50835" y="63928"/>
                  <a:pt x="60172" y="63928"/>
                </a:cubicBezTo>
                <a:cubicBezTo>
                  <a:pt x="69510" y="63928"/>
                  <a:pt x="73659" y="47142"/>
                  <a:pt x="75734" y="37142"/>
                </a:cubicBezTo>
                <a:cubicBezTo>
                  <a:pt x="88530" y="37142"/>
                  <a:pt x="88530" y="37142"/>
                  <a:pt x="88530" y="37142"/>
                </a:cubicBezTo>
                <a:cubicBezTo>
                  <a:pt x="87492" y="43928"/>
                  <a:pt x="82651" y="76785"/>
                  <a:pt x="60172" y="76785"/>
                </a:cubicBezTo>
                <a:close/>
                <a:moveTo>
                  <a:pt x="11412" y="24285"/>
                </a:moveTo>
                <a:cubicBezTo>
                  <a:pt x="26628" y="7857"/>
                  <a:pt x="26628" y="7857"/>
                  <a:pt x="26628" y="7857"/>
                </a:cubicBezTo>
                <a:cubicBezTo>
                  <a:pt x="93371" y="7857"/>
                  <a:pt x="93371" y="7857"/>
                  <a:pt x="93371" y="7857"/>
                </a:cubicBezTo>
                <a:cubicBezTo>
                  <a:pt x="108933" y="24285"/>
                  <a:pt x="108933" y="24285"/>
                  <a:pt x="108933" y="24285"/>
                </a:cubicBezTo>
                <a:lnTo>
                  <a:pt x="11412" y="2428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Shape 497"/>
          <p:cNvSpPr/>
          <p:nvPr/>
        </p:nvSpPr>
        <p:spPr>
          <a:xfrm>
            <a:off x="4673905" y="7405415"/>
            <a:ext cx="185412" cy="1743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86" y="39267"/>
                </a:moveTo>
                <a:cubicBezTo>
                  <a:pt x="90447" y="4083"/>
                  <a:pt x="90447" y="4083"/>
                  <a:pt x="90447" y="4083"/>
                </a:cubicBezTo>
                <a:cubicBezTo>
                  <a:pt x="89552" y="1256"/>
                  <a:pt x="86865" y="0"/>
                  <a:pt x="84776" y="942"/>
                </a:cubicBezTo>
                <a:cubicBezTo>
                  <a:pt x="3582" y="32041"/>
                  <a:pt x="3582" y="32041"/>
                  <a:pt x="3582" y="32041"/>
                </a:cubicBezTo>
                <a:cubicBezTo>
                  <a:pt x="1194" y="32984"/>
                  <a:pt x="0" y="35811"/>
                  <a:pt x="895" y="38324"/>
                </a:cubicBezTo>
                <a:cubicBezTo>
                  <a:pt x="13731" y="75706"/>
                  <a:pt x="13731" y="75706"/>
                  <a:pt x="13731" y="75706"/>
                </a:cubicBezTo>
                <a:cubicBezTo>
                  <a:pt x="13731" y="55602"/>
                  <a:pt x="13731" y="55602"/>
                  <a:pt x="13731" y="55602"/>
                </a:cubicBezTo>
                <a:cubicBezTo>
                  <a:pt x="13731" y="46806"/>
                  <a:pt x="20597" y="39267"/>
                  <a:pt x="28955" y="39267"/>
                </a:cubicBezTo>
                <a:cubicBezTo>
                  <a:pt x="50447" y="39267"/>
                  <a:pt x="50447" y="39267"/>
                  <a:pt x="50447" y="39267"/>
                </a:cubicBezTo>
                <a:cubicBezTo>
                  <a:pt x="76119" y="20418"/>
                  <a:pt x="76119" y="20418"/>
                  <a:pt x="76119" y="20418"/>
                </a:cubicBezTo>
                <a:cubicBezTo>
                  <a:pt x="90746" y="39267"/>
                  <a:pt x="90746" y="39267"/>
                  <a:pt x="90746" y="39267"/>
                </a:cubicBezTo>
                <a:lnTo>
                  <a:pt x="102686" y="39267"/>
                </a:lnTo>
                <a:close/>
                <a:moveTo>
                  <a:pt x="115522" y="50575"/>
                </a:moveTo>
                <a:cubicBezTo>
                  <a:pt x="28955" y="50575"/>
                  <a:pt x="28955" y="50575"/>
                  <a:pt x="28955" y="50575"/>
                </a:cubicBezTo>
                <a:cubicBezTo>
                  <a:pt x="26567" y="50575"/>
                  <a:pt x="24477" y="53089"/>
                  <a:pt x="24477" y="55602"/>
                </a:cubicBezTo>
                <a:cubicBezTo>
                  <a:pt x="24477" y="114973"/>
                  <a:pt x="24477" y="114973"/>
                  <a:pt x="24477" y="114973"/>
                </a:cubicBezTo>
                <a:cubicBezTo>
                  <a:pt x="24477" y="117801"/>
                  <a:pt x="26567" y="120000"/>
                  <a:pt x="28955" y="120000"/>
                </a:cubicBezTo>
                <a:cubicBezTo>
                  <a:pt x="115522" y="120000"/>
                  <a:pt x="115522" y="120000"/>
                  <a:pt x="115522" y="120000"/>
                </a:cubicBezTo>
                <a:cubicBezTo>
                  <a:pt x="117910" y="120000"/>
                  <a:pt x="120000" y="117801"/>
                  <a:pt x="120000" y="114973"/>
                </a:cubicBezTo>
                <a:cubicBezTo>
                  <a:pt x="120000" y="55602"/>
                  <a:pt x="120000" y="55602"/>
                  <a:pt x="120000" y="55602"/>
                </a:cubicBezTo>
                <a:cubicBezTo>
                  <a:pt x="120000" y="53089"/>
                  <a:pt x="117910" y="50575"/>
                  <a:pt x="115522" y="50575"/>
                </a:cubicBezTo>
                <a:close/>
                <a:moveTo>
                  <a:pt x="108656" y="107434"/>
                </a:moveTo>
                <a:cubicBezTo>
                  <a:pt x="37313" y="107434"/>
                  <a:pt x="37313" y="107434"/>
                  <a:pt x="37313" y="107434"/>
                </a:cubicBezTo>
                <a:cubicBezTo>
                  <a:pt x="37313" y="96439"/>
                  <a:pt x="37313" y="96439"/>
                  <a:pt x="37313" y="96439"/>
                </a:cubicBezTo>
                <a:cubicBezTo>
                  <a:pt x="48059" y="69738"/>
                  <a:pt x="48059" y="69738"/>
                  <a:pt x="48059" y="69738"/>
                </a:cubicBezTo>
                <a:cubicBezTo>
                  <a:pt x="64776" y="91099"/>
                  <a:pt x="64776" y="91099"/>
                  <a:pt x="64776" y="91099"/>
                </a:cubicBezTo>
                <a:cubicBezTo>
                  <a:pt x="80298" y="74450"/>
                  <a:pt x="80298" y="74450"/>
                  <a:pt x="80298" y="74450"/>
                </a:cubicBezTo>
                <a:cubicBezTo>
                  <a:pt x="100298" y="66910"/>
                  <a:pt x="100298" y="66910"/>
                  <a:pt x="100298" y="66910"/>
                </a:cubicBezTo>
                <a:cubicBezTo>
                  <a:pt x="108656" y="87015"/>
                  <a:pt x="108656" y="87015"/>
                  <a:pt x="108656" y="87015"/>
                </a:cubicBezTo>
                <a:lnTo>
                  <a:pt x="108656" y="107434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8"/>
          <p:cNvSpPr/>
          <p:nvPr/>
        </p:nvSpPr>
        <p:spPr>
          <a:xfrm>
            <a:off x="5328505" y="7418274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314" y="37500"/>
                </a:moveTo>
                <a:cubicBezTo>
                  <a:pt x="5685" y="37500"/>
                  <a:pt x="5685" y="37500"/>
                  <a:pt x="5685" y="37500"/>
                </a:cubicBezTo>
                <a:cubicBezTo>
                  <a:pt x="299" y="37500"/>
                  <a:pt x="0" y="40875"/>
                  <a:pt x="299" y="45000"/>
                </a:cubicBezTo>
                <a:cubicBezTo>
                  <a:pt x="5386" y="112500"/>
                  <a:pt x="5386" y="112500"/>
                  <a:pt x="5386" y="112500"/>
                </a:cubicBezTo>
                <a:cubicBezTo>
                  <a:pt x="5685" y="116625"/>
                  <a:pt x="6284" y="120000"/>
                  <a:pt x="11970" y="120000"/>
                </a:cubicBezTo>
                <a:cubicBezTo>
                  <a:pt x="108329" y="120000"/>
                  <a:pt x="108329" y="120000"/>
                  <a:pt x="108329" y="120000"/>
                </a:cubicBezTo>
                <a:cubicBezTo>
                  <a:pt x="114014" y="120000"/>
                  <a:pt x="114613" y="116625"/>
                  <a:pt x="114912" y="112500"/>
                </a:cubicBezTo>
                <a:cubicBezTo>
                  <a:pt x="119700" y="45000"/>
                  <a:pt x="119700" y="45000"/>
                  <a:pt x="119700" y="45000"/>
                </a:cubicBezTo>
                <a:cubicBezTo>
                  <a:pt x="120000" y="40875"/>
                  <a:pt x="120000" y="37500"/>
                  <a:pt x="114314" y="37500"/>
                </a:cubicBezTo>
                <a:close/>
                <a:moveTo>
                  <a:pt x="110423" y="21000"/>
                </a:moveTo>
                <a:cubicBezTo>
                  <a:pt x="109825" y="17625"/>
                  <a:pt x="106533" y="15000"/>
                  <a:pt x="103241" y="15000"/>
                </a:cubicBezTo>
                <a:cubicBezTo>
                  <a:pt x="62244" y="15000"/>
                  <a:pt x="62244" y="15000"/>
                  <a:pt x="62244" y="15000"/>
                </a:cubicBezTo>
                <a:cubicBezTo>
                  <a:pt x="58952" y="15000"/>
                  <a:pt x="54463" y="12750"/>
                  <a:pt x="52069" y="9750"/>
                </a:cubicBezTo>
                <a:cubicBezTo>
                  <a:pt x="48478" y="5250"/>
                  <a:pt x="48478" y="5250"/>
                  <a:pt x="48478" y="5250"/>
                </a:cubicBezTo>
                <a:cubicBezTo>
                  <a:pt x="46084" y="2250"/>
                  <a:pt x="41596" y="0"/>
                  <a:pt x="38304" y="0"/>
                </a:cubicBezTo>
                <a:cubicBezTo>
                  <a:pt x="18553" y="0"/>
                  <a:pt x="18553" y="0"/>
                  <a:pt x="18553" y="0"/>
                </a:cubicBezTo>
                <a:cubicBezTo>
                  <a:pt x="15261" y="0"/>
                  <a:pt x="12269" y="3375"/>
                  <a:pt x="11970" y="7500"/>
                </a:cubicBezTo>
                <a:cubicBezTo>
                  <a:pt x="10174" y="27000"/>
                  <a:pt x="10174" y="27000"/>
                  <a:pt x="10174" y="27000"/>
                </a:cubicBezTo>
                <a:cubicBezTo>
                  <a:pt x="111620" y="27000"/>
                  <a:pt x="111620" y="27000"/>
                  <a:pt x="111620" y="27000"/>
                </a:cubicBezTo>
                <a:lnTo>
                  <a:pt x="110423" y="210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499"/>
          <p:cNvSpPr/>
          <p:nvPr/>
        </p:nvSpPr>
        <p:spPr>
          <a:xfrm>
            <a:off x="5982311" y="7425692"/>
            <a:ext cx="183827" cy="14737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954" y="22500"/>
                </a:moveTo>
                <a:cubicBezTo>
                  <a:pt x="101954" y="15000"/>
                  <a:pt x="95939" y="15000"/>
                  <a:pt x="95939" y="15000"/>
                </a:cubicBezTo>
                <a:cubicBezTo>
                  <a:pt x="24060" y="15000"/>
                  <a:pt x="24060" y="15000"/>
                  <a:pt x="24060" y="15000"/>
                </a:cubicBezTo>
                <a:cubicBezTo>
                  <a:pt x="24060" y="15000"/>
                  <a:pt x="18045" y="15000"/>
                  <a:pt x="18045" y="22500"/>
                </a:cubicBezTo>
                <a:cubicBezTo>
                  <a:pt x="18045" y="30000"/>
                  <a:pt x="18045" y="30000"/>
                  <a:pt x="18045" y="30000"/>
                </a:cubicBezTo>
                <a:cubicBezTo>
                  <a:pt x="101954" y="30000"/>
                  <a:pt x="101954" y="30000"/>
                  <a:pt x="101954" y="30000"/>
                </a:cubicBezTo>
                <a:lnTo>
                  <a:pt x="101954" y="22500"/>
                </a:lnTo>
                <a:close/>
                <a:moveTo>
                  <a:pt x="83909" y="0"/>
                </a:moveTo>
                <a:cubicBezTo>
                  <a:pt x="36090" y="0"/>
                  <a:pt x="36090" y="0"/>
                  <a:pt x="36090" y="0"/>
                </a:cubicBezTo>
                <a:cubicBezTo>
                  <a:pt x="36090" y="0"/>
                  <a:pt x="30075" y="0"/>
                  <a:pt x="30075" y="7500"/>
                </a:cubicBezTo>
                <a:cubicBezTo>
                  <a:pt x="89924" y="7500"/>
                  <a:pt x="89924" y="7500"/>
                  <a:pt x="89924" y="7500"/>
                </a:cubicBezTo>
                <a:cubicBezTo>
                  <a:pt x="89924" y="0"/>
                  <a:pt x="83909" y="0"/>
                  <a:pt x="83909" y="0"/>
                </a:cubicBezTo>
                <a:close/>
                <a:moveTo>
                  <a:pt x="113984" y="30000"/>
                </a:moveTo>
                <a:cubicBezTo>
                  <a:pt x="110375" y="25500"/>
                  <a:pt x="110375" y="25500"/>
                  <a:pt x="110375" y="25500"/>
                </a:cubicBezTo>
                <a:cubicBezTo>
                  <a:pt x="110375" y="37500"/>
                  <a:pt x="110375" y="37500"/>
                  <a:pt x="110375" y="37500"/>
                </a:cubicBezTo>
                <a:cubicBezTo>
                  <a:pt x="9624" y="37500"/>
                  <a:pt x="9624" y="37500"/>
                  <a:pt x="9624" y="37500"/>
                </a:cubicBezTo>
                <a:cubicBezTo>
                  <a:pt x="9624" y="25500"/>
                  <a:pt x="9624" y="25500"/>
                  <a:pt x="9624" y="25500"/>
                </a:cubicBezTo>
                <a:cubicBezTo>
                  <a:pt x="9624" y="25500"/>
                  <a:pt x="9624" y="25500"/>
                  <a:pt x="6315" y="30000"/>
                </a:cubicBezTo>
                <a:cubicBezTo>
                  <a:pt x="2706" y="34500"/>
                  <a:pt x="0" y="35625"/>
                  <a:pt x="1503" y="45000"/>
                </a:cubicBezTo>
                <a:cubicBezTo>
                  <a:pt x="3007" y="54375"/>
                  <a:pt x="9924" y="105375"/>
                  <a:pt x="10827" y="112500"/>
                </a:cubicBezTo>
                <a:cubicBezTo>
                  <a:pt x="12030" y="120000"/>
                  <a:pt x="18045" y="120000"/>
                  <a:pt x="18045" y="120000"/>
                </a:cubicBezTo>
                <a:cubicBezTo>
                  <a:pt x="101954" y="120000"/>
                  <a:pt x="101954" y="120000"/>
                  <a:pt x="101954" y="120000"/>
                </a:cubicBezTo>
                <a:cubicBezTo>
                  <a:pt x="101954" y="120000"/>
                  <a:pt x="108270" y="120000"/>
                  <a:pt x="109172" y="112500"/>
                </a:cubicBezTo>
                <a:cubicBezTo>
                  <a:pt x="110375" y="105375"/>
                  <a:pt x="117293" y="54375"/>
                  <a:pt x="118496" y="45000"/>
                </a:cubicBezTo>
                <a:cubicBezTo>
                  <a:pt x="119999" y="35625"/>
                  <a:pt x="117593" y="34500"/>
                  <a:pt x="113984" y="30000"/>
                </a:cubicBezTo>
                <a:close/>
                <a:moveTo>
                  <a:pt x="83909" y="70500"/>
                </a:moveTo>
                <a:cubicBezTo>
                  <a:pt x="83909" y="70500"/>
                  <a:pt x="83909" y="78000"/>
                  <a:pt x="77894" y="78000"/>
                </a:cubicBezTo>
                <a:cubicBezTo>
                  <a:pt x="42105" y="78000"/>
                  <a:pt x="42105" y="78000"/>
                  <a:pt x="42105" y="78000"/>
                </a:cubicBezTo>
                <a:cubicBezTo>
                  <a:pt x="36090" y="78000"/>
                  <a:pt x="36090" y="70500"/>
                  <a:pt x="36090" y="70500"/>
                </a:cubicBezTo>
                <a:cubicBezTo>
                  <a:pt x="36090" y="55500"/>
                  <a:pt x="36090" y="55500"/>
                  <a:pt x="36090" y="55500"/>
                </a:cubicBezTo>
                <a:cubicBezTo>
                  <a:pt x="44511" y="55500"/>
                  <a:pt x="44511" y="55500"/>
                  <a:pt x="44511" y="55500"/>
                </a:cubicBezTo>
                <a:cubicBezTo>
                  <a:pt x="44511" y="67500"/>
                  <a:pt x="44511" y="67500"/>
                  <a:pt x="44511" y="67500"/>
                </a:cubicBezTo>
                <a:cubicBezTo>
                  <a:pt x="75488" y="67500"/>
                  <a:pt x="75488" y="67500"/>
                  <a:pt x="75488" y="67500"/>
                </a:cubicBezTo>
                <a:cubicBezTo>
                  <a:pt x="75488" y="55500"/>
                  <a:pt x="75488" y="55500"/>
                  <a:pt x="75488" y="55500"/>
                </a:cubicBezTo>
                <a:cubicBezTo>
                  <a:pt x="83909" y="55500"/>
                  <a:pt x="83909" y="55500"/>
                  <a:pt x="83909" y="55500"/>
                </a:cubicBezTo>
                <a:lnTo>
                  <a:pt x="83909" y="7050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l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98106" y="3658192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3957320" y="315368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ضرورت اجرای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57" name="Shape 1051"/>
          <p:cNvSpPr/>
          <p:nvPr/>
        </p:nvSpPr>
        <p:spPr>
          <a:xfrm>
            <a:off x="3219011" y="3875610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960" y="3843822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895700" y="3153682"/>
            <a:ext cx="2275840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جزئیات برنامه علمی: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65" name="Shape 1051"/>
          <p:cNvSpPr/>
          <p:nvPr/>
        </p:nvSpPr>
        <p:spPr>
          <a:xfrm>
            <a:off x="3219011" y="4493302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Shape 1051"/>
          <p:cNvSpPr/>
          <p:nvPr/>
        </p:nvSpPr>
        <p:spPr>
          <a:xfrm>
            <a:off x="3219011" y="6064687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Shape 1051"/>
          <p:cNvSpPr/>
          <p:nvPr/>
        </p:nvSpPr>
        <p:spPr>
          <a:xfrm>
            <a:off x="3249155" y="7076776"/>
            <a:ext cx="160797" cy="16247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724" y="30410"/>
                </a:moveTo>
                <a:cubicBezTo>
                  <a:pt x="117517" y="39452"/>
                  <a:pt x="120000" y="49315"/>
                  <a:pt x="120000" y="59999"/>
                </a:cubicBezTo>
                <a:cubicBezTo>
                  <a:pt x="120000" y="70684"/>
                  <a:pt x="117517" y="80547"/>
                  <a:pt x="111724" y="89589"/>
                </a:cubicBezTo>
                <a:cubicBezTo>
                  <a:pt x="106758" y="99452"/>
                  <a:pt x="99310" y="106027"/>
                  <a:pt x="90206" y="111780"/>
                </a:cubicBezTo>
                <a:cubicBezTo>
                  <a:pt x="81103" y="116712"/>
                  <a:pt x="70344" y="119999"/>
                  <a:pt x="59586" y="119999"/>
                </a:cubicBezTo>
                <a:cubicBezTo>
                  <a:pt x="48827" y="119999"/>
                  <a:pt x="38896" y="116712"/>
                  <a:pt x="29793" y="111780"/>
                </a:cubicBezTo>
                <a:cubicBezTo>
                  <a:pt x="20689" y="106027"/>
                  <a:pt x="13241" y="99452"/>
                  <a:pt x="7448" y="89589"/>
                </a:cubicBezTo>
                <a:cubicBezTo>
                  <a:pt x="2482" y="80547"/>
                  <a:pt x="0" y="70684"/>
                  <a:pt x="0" y="59999"/>
                </a:cubicBezTo>
                <a:cubicBezTo>
                  <a:pt x="0" y="49315"/>
                  <a:pt x="2482" y="39452"/>
                  <a:pt x="7448" y="30410"/>
                </a:cubicBezTo>
                <a:cubicBezTo>
                  <a:pt x="13241" y="20547"/>
                  <a:pt x="20689" y="13972"/>
                  <a:pt x="29793" y="8219"/>
                </a:cubicBezTo>
                <a:cubicBezTo>
                  <a:pt x="38896" y="3287"/>
                  <a:pt x="48827" y="0"/>
                  <a:pt x="59586" y="0"/>
                </a:cubicBezTo>
                <a:cubicBezTo>
                  <a:pt x="70344" y="0"/>
                  <a:pt x="81103" y="3287"/>
                  <a:pt x="90206" y="8219"/>
                </a:cubicBezTo>
                <a:cubicBezTo>
                  <a:pt x="99310" y="13972"/>
                  <a:pt x="106758" y="20547"/>
                  <a:pt x="111724" y="30410"/>
                </a:cubicBezTo>
                <a:close/>
                <a:moveTo>
                  <a:pt x="100137" y="47671"/>
                </a:moveTo>
                <a:cubicBezTo>
                  <a:pt x="100137" y="46027"/>
                  <a:pt x="100137" y="44383"/>
                  <a:pt x="98482" y="43561"/>
                </a:cubicBezTo>
                <a:cubicBezTo>
                  <a:pt x="91862" y="36986"/>
                  <a:pt x="91862" y="36986"/>
                  <a:pt x="91862" y="36986"/>
                </a:cubicBezTo>
                <a:cubicBezTo>
                  <a:pt x="91034" y="36164"/>
                  <a:pt x="89379" y="35342"/>
                  <a:pt x="88551" y="35342"/>
                </a:cubicBezTo>
                <a:cubicBezTo>
                  <a:pt x="86896" y="35342"/>
                  <a:pt x="85241" y="36164"/>
                  <a:pt x="84413" y="36986"/>
                </a:cubicBezTo>
                <a:cubicBezTo>
                  <a:pt x="52965" y="68219"/>
                  <a:pt x="52965" y="68219"/>
                  <a:pt x="52965" y="68219"/>
                </a:cubicBezTo>
                <a:cubicBezTo>
                  <a:pt x="34758" y="50958"/>
                  <a:pt x="34758" y="50958"/>
                  <a:pt x="34758" y="50958"/>
                </a:cubicBezTo>
                <a:cubicBezTo>
                  <a:pt x="33931" y="50136"/>
                  <a:pt x="33103" y="49315"/>
                  <a:pt x="31448" y="49315"/>
                </a:cubicBezTo>
                <a:cubicBezTo>
                  <a:pt x="29793" y="49315"/>
                  <a:pt x="28965" y="50136"/>
                  <a:pt x="28137" y="50958"/>
                </a:cubicBezTo>
                <a:cubicBezTo>
                  <a:pt x="20689" y="57534"/>
                  <a:pt x="20689" y="57534"/>
                  <a:pt x="20689" y="57534"/>
                </a:cubicBezTo>
                <a:cubicBezTo>
                  <a:pt x="19862" y="59178"/>
                  <a:pt x="19862" y="59999"/>
                  <a:pt x="19862" y="61643"/>
                </a:cubicBezTo>
                <a:cubicBezTo>
                  <a:pt x="19862" y="62465"/>
                  <a:pt x="19862" y="64109"/>
                  <a:pt x="20689" y="64931"/>
                </a:cubicBezTo>
                <a:cubicBezTo>
                  <a:pt x="48827" y="92876"/>
                  <a:pt x="48827" y="92876"/>
                  <a:pt x="48827" y="92876"/>
                </a:cubicBezTo>
                <a:cubicBezTo>
                  <a:pt x="50482" y="93698"/>
                  <a:pt x="51310" y="94520"/>
                  <a:pt x="52965" y="94520"/>
                </a:cubicBezTo>
                <a:cubicBezTo>
                  <a:pt x="53793" y="94520"/>
                  <a:pt x="55448" y="93698"/>
                  <a:pt x="56275" y="92876"/>
                </a:cubicBezTo>
                <a:cubicBezTo>
                  <a:pt x="98482" y="50958"/>
                  <a:pt x="98482" y="50958"/>
                  <a:pt x="98482" y="50958"/>
                </a:cubicBezTo>
                <a:cubicBezTo>
                  <a:pt x="100137" y="50136"/>
                  <a:pt x="100137" y="48493"/>
                  <a:pt x="100137" y="476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21640" y="7061616"/>
            <a:ext cx="28056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29062" y="4458973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06239" y="6064687"/>
            <a:ext cx="23908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0" name="8-Point Star 59"/>
          <p:cNvSpPr/>
          <p:nvPr/>
        </p:nvSpPr>
        <p:spPr>
          <a:xfrm>
            <a:off x="172852" y="9005860"/>
            <a:ext cx="665347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66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183" y="105421"/>
            <a:ext cx="908774" cy="88776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55" y="8568728"/>
            <a:ext cx="1770325" cy="1118432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-209989" y="863235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C27CF0-0868-F660-7F45-37494F883209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6750D7-F93C-EC3E-B12F-EBEE5C3C3B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3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2" grpId="0"/>
      <p:bldP spid="64" grpId="0"/>
      <p:bldP spid="5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2070285"/>
            <a:ext cx="6867239" cy="327396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بازید علمی 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0" y="2429271"/>
            <a:ext cx="6867239" cy="67014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63" y="2556366"/>
            <a:ext cx="6858163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200" dirty="0">
                <a:solidFill>
                  <a:srgbClr val="36A9B7"/>
                </a:solidFill>
                <a:cs typeface="B Titr" panose="00000700000000000000" pitchFamily="2" charset="-78"/>
              </a:rPr>
              <a:t>نتایج برنامه</a:t>
            </a:r>
            <a:endParaRPr lang="en-US" sz="22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cxnSp>
        <p:nvCxnSpPr>
          <p:cNvPr id="56" name="Shape 1074"/>
          <p:cNvCxnSpPr/>
          <p:nvPr/>
        </p:nvCxnSpPr>
        <p:spPr>
          <a:xfrm>
            <a:off x="989408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0" name="Shape 1076"/>
          <p:cNvCxnSpPr/>
          <p:nvPr/>
        </p:nvCxnSpPr>
        <p:spPr>
          <a:xfrm>
            <a:off x="2508864" y="433660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1" name="Shape 1078"/>
          <p:cNvCxnSpPr/>
          <p:nvPr/>
        </p:nvCxnSpPr>
        <p:spPr>
          <a:xfrm>
            <a:off x="4104872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62" name="Shape 1080"/>
          <p:cNvCxnSpPr/>
          <p:nvPr/>
        </p:nvCxnSpPr>
        <p:spPr>
          <a:xfrm>
            <a:off x="5608460" y="4344038"/>
            <a:ext cx="274319" cy="0"/>
          </a:xfrm>
          <a:prstGeom prst="straightConnector1">
            <a:avLst/>
          </a:prstGeom>
          <a:noFill/>
          <a:ln w="12700" cap="flat" cmpd="sng">
            <a:solidFill>
              <a:schemeClr val="lt2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52" name="Title 1"/>
          <p:cNvSpPr txBox="1">
            <a:spLocks/>
          </p:cNvSpPr>
          <p:nvPr/>
        </p:nvSpPr>
        <p:spPr>
          <a:xfrm>
            <a:off x="524637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08254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1" name="Title 1"/>
          <p:cNvSpPr txBox="1">
            <a:spLocks/>
          </p:cNvSpPr>
          <p:nvPr/>
        </p:nvSpPr>
        <p:spPr>
          <a:xfrm>
            <a:off x="3695649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531819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3" name="Title 1"/>
          <p:cNvSpPr txBox="1">
            <a:spLocks/>
          </p:cNvSpPr>
          <p:nvPr/>
        </p:nvSpPr>
        <p:spPr>
          <a:xfrm>
            <a:off x="216902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00519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5" name="Title 1"/>
          <p:cNvSpPr txBox="1">
            <a:spLocks/>
          </p:cNvSpPr>
          <p:nvPr/>
        </p:nvSpPr>
        <p:spPr>
          <a:xfrm>
            <a:off x="606520" y="3220074"/>
            <a:ext cx="1097270" cy="1132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عنوان نتیجه از برنامه به عنوان مثال همکاری با سازمان </a:t>
            </a:r>
            <a:r>
              <a:rPr lang="en-US" sz="1000" dirty="0">
                <a:solidFill>
                  <a:schemeClr val="bg1"/>
                </a:solidFill>
                <a:cs typeface="B Titr" panose="00000700000000000000" pitchFamily="2" charset="-78"/>
              </a:rPr>
              <a:t>x</a:t>
            </a:r>
            <a:r>
              <a:rPr lang="fa-IR" sz="1000" dirty="0">
                <a:solidFill>
                  <a:schemeClr val="bg1"/>
                </a:solidFill>
                <a:cs typeface="B Titr" panose="00000700000000000000" pitchFamily="2" charset="-78"/>
              </a:rPr>
              <a:t> جهت همکاری در برنامه‌های مدنظر انجمن</a:t>
            </a:r>
            <a:endParaRPr lang="en-US" sz="10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51250" y="4449699"/>
            <a:ext cx="13592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800" dirty="0">
                <a:solidFill>
                  <a:schemeClr val="bg1"/>
                </a:solidFill>
                <a:cs typeface="B Zar" panose="00000400000000000000" pitchFamily="2" charset="-78"/>
              </a:rPr>
              <a:t>........................</a:t>
            </a:r>
            <a:endParaRPr lang="en-US" sz="800" dirty="0">
              <a:solidFill>
                <a:schemeClr val="bg1"/>
              </a:solidFill>
              <a:cs typeface="B Zar" panose="000004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01453" y="7520482"/>
            <a:ext cx="60902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/>
            <a:r>
              <a:rPr lang="fa-IR" sz="1100" dirty="0">
                <a:cs typeface="B Zar" panose="00000400000000000000" pitchFamily="2" charset="-78"/>
              </a:rPr>
              <a:t>..................................................</a:t>
            </a:r>
            <a:endParaRPr lang="en-US" sz="1100" dirty="0">
              <a:cs typeface="B Zar" panose="00000400000000000000" pitchFamily="2" charset="-78"/>
            </a:endParaRPr>
          </a:p>
        </p:txBody>
      </p:sp>
      <p:sp>
        <p:nvSpPr>
          <p:cNvPr id="78" name="Title 1"/>
          <p:cNvSpPr txBox="1">
            <a:spLocks/>
          </p:cNvSpPr>
          <p:nvPr/>
        </p:nvSpPr>
        <p:spPr>
          <a:xfrm>
            <a:off x="679812" y="6996823"/>
            <a:ext cx="5797328" cy="533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lnSpc>
                <a:spcPct val="100000"/>
              </a:lnSpc>
            </a:pPr>
            <a:r>
              <a:rPr lang="fa-IR" sz="1400" dirty="0">
                <a:solidFill>
                  <a:srgbClr val="36A9B7"/>
                </a:solidFill>
                <a:cs typeface="B Titr" panose="00000700000000000000" pitchFamily="2" charset="-78"/>
              </a:rPr>
              <a:t>توضیحات تکمیلی برنامه:</a:t>
            </a:r>
            <a:endParaRPr lang="en-US" sz="14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3" name="8-Point Star 32"/>
          <p:cNvSpPr/>
          <p:nvPr/>
        </p:nvSpPr>
        <p:spPr>
          <a:xfrm>
            <a:off x="172853" y="9005860"/>
            <a:ext cx="643334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67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903" y="91681"/>
            <a:ext cx="908774" cy="88776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55" y="8568728"/>
            <a:ext cx="1770325" cy="1118432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-166220" y="955602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60647E-7AD2-9C63-C88D-D049574217DE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B23A1F-47C7-7EE8-16B7-655EE9003D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2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52" grpId="0"/>
      <p:bldP spid="71" grpId="0"/>
      <p:bldP spid="73" grpId="0"/>
      <p:bldP spid="75" grpId="0"/>
      <p:bldP spid="78" grpId="0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934436"/>
            <a:ext cx="6858000" cy="661786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ctr" rtl="1">
              <a:lnSpc>
                <a:spcPct val="150000"/>
              </a:lnSpc>
            </a:pP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662692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8861081"/>
            <a:ext cx="4867421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402390"/>
              </p:ext>
            </p:extLst>
          </p:nvPr>
        </p:nvGraphicFramePr>
        <p:xfrm>
          <a:off x="798245" y="5106636"/>
          <a:ext cx="5261510" cy="27609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7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4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معرفی انجمن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+mn-lt"/>
                          <a:ea typeface="+mn-ea"/>
                          <a:cs typeface="B Lotus" panose="00000400000000000000" pitchFamily="2" charset="-78"/>
                        </a:rPr>
                        <a:t>صفحه؟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cs typeface="B Lotus" panose="00000400000000000000" pitchFamily="2" charset="-78"/>
                        </a:rPr>
                        <a:t>حوزه فعالیت های آموزشی</a:t>
                      </a:r>
                      <a:endParaRPr lang="en-US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cs typeface="B Lotus" panose="00000400000000000000" pitchFamily="2" charset="-78"/>
                        </a:rPr>
                        <a:t> 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853">
                <a:tc>
                  <a:txBody>
                    <a:bodyPr/>
                    <a:lstStyle/>
                    <a:p>
                      <a:pPr algn="l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Lotus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8-Point Star 19"/>
          <p:cNvSpPr/>
          <p:nvPr/>
        </p:nvSpPr>
        <p:spPr>
          <a:xfrm>
            <a:off x="172853" y="8655340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1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3" y="181621"/>
            <a:ext cx="908774" cy="88776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8849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1574534"/>
            <a:ext cx="68580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sz="2400" b="1" dirty="0">
                <a:cs typeface="B Mitra" panose="00000400000000000000" pitchFamily="2" charset="-78"/>
              </a:rPr>
              <a:t>در حوزه </a:t>
            </a:r>
            <a:r>
              <a:rPr lang="fa-IR" sz="28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6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1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53" y="8393913"/>
            <a:ext cx="2138027" cy="10257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424D8E4-89A1-A4FC-7C45-A561718F7B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98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-26878" y="1919607"/>
            <a:ext cx="6867239" cy="588219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بازید علمی 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  <a:p>
            <a:pPr marL="266701" algn="ctr" rtl="1">
              <a:lnSpc>
                <a:spcPct val="150000"/>
              </a:lnSpc>
            </a:pP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0" y="2537620"/>
            <a:ext cx="6867239" cy="67014"/>
          </a:xfrm>
          <a:prstGeom prst="rect">
            <a:avLst/>
          </a:prstGeom>
          <a:solidFill>
            <a:srgbClr val="36A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-163" y="2699500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500" dirty="0">
                <a:solidFill>
                  <a:srgbClr val="36A9B7"/>
                </a:solidFill>
                <a:cs typeface="B Titr" panose="00000700000000000000" pitchFamily="2" charset="-78"/>
              </a:rPr>
              <a:t>همکاران اجرایی</a:t>
            </a:r>
            <a:endParaRPr lang="en-US" sz="25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78" name="Shape 512"/>
          <p:cNvSpPr>
            <a:spLocks noGrp="1"/>
          </p:cNvSpPr>
          <p:nvPr>
            <p:ph type="pic" idx="2"/>
          </p:nvPr>
        </p:nvSpPr>
        <p:spPr>
          <a:xfrm>
            <a:off x="579245" y="3242565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9" name="Shape 513"/>
          <p:cNvSpPr>
            <a:spLocks noGrp="1"/>
          </p:cNvSpPr>
          <p:nvPr>
            <p:ph type="pic" idx="3"/>
          </p:nvPr>
        </p:nvSpPr>
        <p:spPr>
          <a:xfrm>
            <a:off x="2092286" y="3242564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0" name="Shape 514"/>
          <p:cNvSpPr>
            <a:spLocks noGrp="1"/>
          </p:cNvSpPr>
          <p:nvPr>
            <p:ph type="pic" idx="4"/>
          </p:nvPr>
        </p:nvSpPr>
        <p:spPr>
          <a:xfrm>
            <a:off x="3596665" y="323813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1" name="Shape 541"/>
          <p:cNvSpPr/>
          <p:nvPr/>
        </p:nvSpPr>
        <p:spPr>
          <a:xfrm>
            <a:off x="1298383" y="3320427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2" name="Shape 542"/>
          <p:cNvSpPr/>
          <p:nvPr/>
        </p:nvSpPr>
        <p:spPr>
          <a:xfrm>
            <a:off x="2822956" y="3320427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" name="Shape 543"/>
          <p:cNvSpPr/>
          <p:nvPr/>
        </p:nvSpPr>
        <p:spPr>
          <a:xfrm>
            <a:off x="4302106" y="3315996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7" name="Shape 820"/>
          <p:cNvSpPr/>
          <p:nvPr/>
        </p:nvSpPr>
        <p:spPr>
          <a:xfrm>
            <a:off x="454312" y="444944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84" name="Shape 820"/>
          <p:cNvSpPr/>
          <p:nvPr/>
        </p:nvSpPr>
        <p:spPr>
          <a:xfrm>
            <a:off x="2004213" y="4449447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85" name="Shape 820"/>
          <p:cNvSpPr/>
          <p:nvPr/>
        </p:nvSpPr>
        <p:spPr>
          <a:xfrm>
            <a:off x="3513600" y="444501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86" name="Shape 514"/>
          <p:cNvSpPr txBox="1">
            <a:spLocks/>
          </p:cNvSpPr>
          <p:nvPr/>
        </p:nvSpPr>
        <p:spPr>
          <a:xfrm>
            <a:off x="5101044" y="3238133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87" name="Shape 543"/>
          <p:cNvSpPr/>
          <p:nvPr/>
        </p:nvSpPr>
        <p:spPr>
          <a:xfrm>
            <a:off x="5806485" y="3315996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8" name="Shape 820"/>
          <p:cNvSpPr/>
          <p:nvPr/>
        </p:nvSpPr>
        <p:spPr>
          <a:xfrm>
            <a:off x="5017979" y="4445016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01" name="Shape 512"/>
          <p:cNvSpPr txBox="1">
            <a:spLocks/>
          </p:cNvSpPr>
          <p:nvPr/>
        </p:nvSpPr>
        <p:spPr>
          <a:xfrm>
            <a:off x="579245" y="5291087"/>
            <a:ext cx="1209674" cy="1259526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02" name="Shape 513"/>
          <p:cNvSpPr txBox="1">
            <a:spLocks/>
          </p:cNvSpPr>
          <p:nvPr/>
        </p:nvSpPr>
        <p:spPr>
          <a:xfrm>
            <a:off x="2092286" y="5291086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3" name="Shape 514"/>
          <p:cNvSpPr txBox="1">
            <a:spLocks/>
          </p:cNvSpPr>
          <p:nvPr/>
        </p:nvSpPr>
        <p:spPr>
          <a:xfrm>
            <a:off x="3596665" y="528665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04" name="Shape 541"/>
          <p:cNvSpPr/>
          <p:nvPr/>
        </p:nvSpPr>
        <p:spPr>
          <a:xfrm>
            <a:off x="1298383" y="5368949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5" name="Shape 542"/>
          <p:cNvSpPr/>
          <p:nvPr/>
        </p:nvSpPr>
        <p:spPr>
          <a:xfrm>
            <a:off x="2822956" y="5368949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6" name="Shape 543"/>
          <p:cNvSpPr/>
          <p:nvPr/>
        </p:nvSpPr>
        <p:spPr>
          <a:xfrm>
            <a:off x="4302106" y="5364518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7" name="Shape 820"/>
          <p:cNvSpPr/>
          <p:nvPr/>
        </p:nvSpPr>
        <p:spPr>
          <a:xfrm>
            <a:off x="454312" y="6665609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08" name="Shape 820"/>
          <p:cNvSpPr/>
          <p:nvPr/>
        </p:nvSpPr>
        <p:spPr>
          <a:xfrm>
            <a:off x="2004213" y="6665609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09" name="Shape 820"/>
          <p:cNvSpPr/>
          <p:nvPr/>
        </p:nvSpPr>
        <p:spPr>
          <a:xfrm>
            <a:off x="3513600" y="6661178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110" name="Shape 514"/>
          <p:cNvSpPr txBox="1">
            <a:spLocks/>
          </p:cNvSpPr>
          <p:nvPr/>
        </p:nvSpPr>
        <p:spPr>
          <a:xfrm>
            <a:off x="5101044" y="5286655"/>
            <a:ext cx="1207008" cy="1262747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 dirty="0"/>
          </a:p>
        </p:txBody>
      </p:sp>
      <p:sp>
        <p:nvSpPr>
          <p:cNvPr id="111" name="Shape 543"/>
          <p:cNvSpPr/>
          <p:nvPr/>
        </p:nvSpPr>
        <p:spPr>
          <a:xfrm>
            <a:off x="5806485" y="5364518"/>
            <a:ext cx="578275" cy="2067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algn="ctr">
              <a:buSzPct val="25000"/>
            </a:pPr>
            <a:r>
              <a:rPr lang="fa-IR" sz="900" dirty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سمت</a:t>
            </a:r>
            <a:endParaRPr lang="en-US" sz="900" dirty="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2" name="Shape 820"/>
          <p:cNvSpPr/>
          <p:nvPr/>
        </p:nvSpPr>
        <p:spPr>
          <a:xfrm>
            <a:off x="5017979" y="6661178"/>
            <a:ext cx="1376824" cy="78630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500" b="1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نام دانشجو</a:t>
            </a:r>
            <a:endParaRPr lang="en-US" sz="1500" b="1" dirty="0">
              <a:solidFill>
                <a:srgbClr val="C00000"/>
              </a:solidFill>
              <a:latin typeface="Roboto"/>
              <a:ea typeface="Roboto"/>
              <a:cs typeface="B Mitra" panose="00000400000000000000" pitchFamily="2" charset="-78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مقطع تحصیلی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1000" dirty="0">
                <a:solidFill>
                  <a:srgbClr val="C00000"/>
                </a:solidFill>
                <a:latin typeface="Roboto"/>
                <a:ea typeface="Roboto"/>
                <a:cs typeface="B Mitra" panose="00000400000000000000" pitchFamily="2" charset="-78"/>
                <a:sym typeface="Roboto"/>
              </a:rPr>
              <a:t>سمت در نشست</a:t>
            </a:r>
          </a:p>
        </p:txBody>
      </p:sp>
      <p:sp>
        <p:nvSpPr>
          <p:cNvPr id="50" name="Rectangle 49"/>
          <p:cNvSpPr/>
          <p:nvPr/>
        </p:nvSpPr>
        <p:spPr>
          <a:xfrm>
            <a:off x="-16392" y="919724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51" name="8-Point Star 50"/>
          <p:cNvSpPr/>
          <p:nvPr/>
        </p:nvSpPr>
        <p:spPr>
          <a:xfrm>
            <a:off x="172852" y="9005860"/>
            <a:ext cx="715735" cy="45720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68</a:t>
            </a: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81621"/>
            <a:ext cx="908774" cy="88776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55" y="8568728"/>
            <a:ext cx="1770325" cy="1118432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-316907" y="876274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9DA42F-BB61-881F-184B-8DB395C443D1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38E436-975A-899C-D0CB-AB5C881BD6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98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1688798"/>
            <a:ext cx="6867239" cy="322621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1400" b="1" dirty="0">
                <a:solidFill>
                  <a:prstClr val="white"/>
                </a:solidFill>
                <a:cs typeface="B Mitra" panose="00000400000000000000" pitchFamily="2" charset="-78"/>
              </a:rPr>
              <a:t>عنوان بازید علمی </a:t>
            </a:r>
            <a:endParaRPr lang="en-US" sz="14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-64465" y="2098036"/>
            <a:ext cx="6867239" cy="67014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-128890" y="2362842"/>
            <a:ext cx="4058541" cy="5335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800" dirty="0">
                <a:solidFill>
                  <a:srgbClr val="36A9B7"/>
                </a:solidFill>
                <a:cs typeface="B Titr" panose="00000700000000000000" pitchFamily="2" charset="-78"/>
              </a:rPr>
              <a:t>لینک‌های گزارش</a:t>
            </a:r>
            <a:endParaRPr lang="en-US" sz="1800" dirty="0">
              <a:solidFill>
                <a:srgbClr val="36A9B7"/>
              </a:solidFill>
              <a:cs typeface="B Titr" panose="00000700000000000000" pitchFamily="2" charset="-78"/>
            </a:endParaRPr>
          </a:p>
        </p:txBody>
      </p:sp>
      <p:sp>
        <p:nvSpPr>
          <p:cNvPr id="19" name="Shape 786"/>
          <p:cNvSpPr>
            <a:spLocks noGrp="1"/>
          </p:cNvSpPr>
          <p:nvPr>
            <p:ph type="pic" idx="3"/>
          </p:nvPr>
        </p:nvSpPr>
        <p:spPr>
          <a:xfrm>
            <a:off x="5529872" y="2621281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3181688" y="276537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90821" y="306405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5400" y="2673312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01</a:t>
            </a:r>
          </a:p>
        </p:txBody>
      </p:sp>
      <p:sp>
        <p:nvSpPr>
          <p:cNvPr id="151" name="Shape 873"/>
          <p:cNvSpPr/>
          <p:nvPr/>
        </p:nvSpPr>
        <p:spPr>
          <a:xfrm>
            <a:off x="5166360" y="3144600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Shape 786"/>
          <p:cNvSpPr>
            <a:spLocks noGrp="1"/>
          </p:cNvSpPr>
          <p:nvPr>
            <p:ph type="pic" idx="3"/>
          </p:nvPr>
        </p:nvSpPr>
        <p:spPr>
          <a:xfrm>
            <a:off x="5051711" y="3326131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3" name="Text Placeholder 2"/>
          <p:cNvSpPr txBox="1">
            <a:spLocks/>
          </p:cNvSpPr>
          <p:nvPr/>
        </p:nvSpPr>
        <p:spPr>
          <a:xfrm>
            <a:off x="2703527" y="3470227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2012660" y="3768905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627239" y="3378162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02</a:t>
            </a:r>
          </a:p>
        </p:txBody>
      </p:sp>
      <p:sp>
        <p:nvSpPr>
          <p:cNvPr id="156" name="Shape 873"/>
          <p:cNvSpPr/>
          <p:nvPr/>
        </p:nvSpPr>
        <p:spPr>
          <a:xfrm>
            <a:off x="4688199" y="3849450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Shape 786"/>
          <p:cNvSpPr>
            <a:spLocks noGrp="1"/>
          </p:cNvSpPr>
          <p:nvPr>
            <p:ph type="pic" idx="3"/>
          </p:nvPr>
        </p:nvSpPr>
        <p:spPr>
          <a:xfrm>
            <a:off x="4569560" y="4031164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58" name="Text Placeholder 2"/>
          <p:cNvSpPr txBox="1">
            <a:spLocks/>
          </p:cNvSpPr>
          <p:nvPr/>
        </p:nvSpPr>
        <p:spPr>
          <a:xfrm>
            <a:off x="2221376" y="4175260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1530509" y="4473938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4145088" y="4083195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03</a:t>
            </a:r>
          </a:p>
        </p:txBody>
      </p:sp>
      <p:sp>
        <p:nvSpPr>
          <p:cNvPr id="161" name="Shape 873"/>
          <p:cNvSpPr/>
          <p:nvPr/>
        </p:nvSpPr>
        <p:spPr>
          <a:xfrm>
            <a:off x="4206048" y="4554483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786"/>
          <p:cNvSpPr>
            <a:spLocks noGrp="1"/>
          </p:cNvSpPr>
          <p:nvPr>
            <p:ph type="pic" idx="3"/>
          </p:nvPr>
        </p:nvSpPr>
        <p:spPr>
          <a:xfrm>
            <a:off x="4081880" y="4743102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63" name="Text Placeholder 2"/>
          <p:cNvSpPr txBox="1">
            <a:spLocks/>
          </p:cNvSpPr>
          <p:nvPr/>
        </p:nvSpPr>
        <p:spPr>
          <a:xfrm>
            <a:off x="1733696" y="4887198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042829" y="5185876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3657408" y="4795133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04</a:t>
            </a:r>
          </a:p>
        </p:txBody>
      </p:sp>
      <p:sp>
        <p:nvSpPr>
          <p:cNvPr id="166" name="Shape 873"/>
          <p:cNvSpPr/>
          <p:nvPr/>
        </p:nvSpPr>
        <p:spPr>
          <a:xfrm>
            <a:off x="3718368" y="5266421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Shape 786"/>
          <p:cNvSpPr>
            <a:spLocks noGrp="1"/>
          </p:cNvSpPr>
          <p:nvPr>
            <p:ph type="pic" idx="3"/>
          </p:nvPr>
        </p:nvSpPr>
        <p:spPr>
          <a:xfrm>
            <a:off x="3586580" y="5467659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68" name="Text Placeholder 2"/>
          <p:cNvSpPr txBox="1">
            <a:spLocks/>
          </p:cNvSpPr>
          <p:nvPr/>
        </p:nvSpPr>
        <p:spPr>
          <a:xfrm>
            <a:off x="1238396" y="5611755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547529" y="5910433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3162108" y="5519690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05</a:t>
            </a:r>
          </a:p>
        </p:txBody>
      </p:sp>
      <p:sp>
        <p:nvSpPr>
          <p:cNvPr id="171" name="Shape 873"/>
          <p:cNvSpPr/>
          <p:nvPr/>
        </p:nvSpPr>
        <p:spPr>
          <a:xfrm>
            <a:off x="3205277" y="5986166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Shape 786"/>
          <p:cNvSpPr>
            <a:spLocks noGrp="1"/>
          </p:cNvSpPr>
          <p:nvPr>
            <p:ph type="pic" idx="3"/>
          </p:nvPr>
        </p:nvSpPr>
        <p:spPr>
          <a:xfrm>
            <a:off x="4145088" y="6179597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73" name="Text Placeholder 2"/>
          <p:cNvSpPr txBox="1">
            <a:spLocks/>
          </p:cNvSpPr>
          <p:nvPr/>
        </p:nvSpPr>
        <p:spPr>
          <a:xfrm>
            <a:off x="1796904" y="632369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3720616" y="6231628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06</a:t>
            </a:r>
          </a:p>
        </p:txBody>
      </p:sp>
      <p:sp>
        <p:nvSpPr>
          <p:cNvPr id="175" name="Shape 873"/>
          <p:cNvSpPr/>
          <p:nvPr/>
        </p:nvSpPr>
        <p:spPr>
          <a:xfrm>
            <a:off x="3781576" y="6702916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1104785" y="6641410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77" name="Shape 786"/>
          <p:cNvSpPr>
            <a:spLocks noGrp="1"/>
          </p:cNvSpPr>
          <p:nvPr>
            <p:ph type="pic" idx="3"/>
          </p:nvPr>
        </p:nvSpPr>
        <p:spPr>
          <a:xfrm>
            <a:off x="4709189" y="6894268"/>
            <a:ext cx="418879" cy="453406"/>
          </a:xfrm>
          <a:prstGeom prst="rect">
            <a:avLst/>
          </a:prstGeom>
          <a:solidFill>
            <a:srgbClr val="797979"/>
          </a:solidFill>
          <a:ln>
            <a:noFill/>
          </a:ln>
        </p:spPr>
        <p:txBody>
          <a:bodyPr vert="horz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sz="300" dirty="0"/>
          </a:p>
        </p:txBody>
      </p:sp>
      <p:sp>
        <p:nvSpPr>
          <p:cNvPr id="178" name="Text Placeholder 2"/>
          <p:cNvSpPr txBox="1">
            <a:spLocks/>
          </p:cNvSpPr>
          <p:nvPr/>
        </p:nvSpPr>
        <p:spPr>
          <a:xfrm>
            <a:off x="2361005" y="703836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1050" b="1" dirty="0">
                <a:solidFill>
                  <a:srgbClr val="C00000"/>
                </a:solidFill>
                <a:latin typeface="Ruda" panose="02000000000000000000" pitchFamily="2" charset="0"/>
                <a:cs typeface="B Titr" panose="00000700000000000000" pitchFamily="2" charset="-78"/>
                <a:sym typeface="U.S. 101" charset="0"/>
              </a:rPr>
              <a:t>عنوان خبرگزاری یا سایت</a:t>
            </a:r>
            <a:endParaRPr lang="en-US" sz="1050" b="1" dirty="0">
              <a:solidFill>
                <a:srgbClr val="C00000"/>
              </a:solidFill>
              <a:latin typeface="Ruda" panose="02000000000000000000" pitchFamily="2" charset="0"/>
              <a:cs typeface="B Titr" panose="00000700000000000000" pitchFamily="2" charset="-78"/>
              <a:sym typeface="U.S. 101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4284717" y="6946299"/>
            <a:ext cx="54448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07</a:t>
            </a:r>
          </a:p>
        </p:txBody>
      </p:sp>
      <p:sp>
        <p:nvSpPr>
          <p:cNvPr id="180" name="Shape 873"/>
          <p:cNvSpPr/>
          <p:nvPr/>
        </p:nvSpPr>
        <p:spPr>
          <a:xfrm>
            <a:off x="4345677" y="7417587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1668886" y="7356081"/>
            <a:ext cx="270557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a-IR" sz="900" u="sng" dirty="0">
                <a:solidFill>
                  <a:prstClr val="black"/>
                </a:solidFill>
              </a:rPr>
              <a:t>........................</a:t>
            </a:r>
            <a:endParaRPr lang="en-US" sz="900" u="sng" dirty="0">
              <a:solidFill>
                <a:prstClr val="black"/>
              </a:solidFill>
            </a:endParaRPr>
          </a:p>
        </p:txBody>
      </p:sp>
      <p:sp>
        <p:nvSpPr>
          <p:cNvPr id="190" name="Shape 873"/>
          <p:cNvSpPr/>
          <p:nvPr/>
        </p:nvSpPr>
        <p:spPr>
          <a:xfrm>
            <a:off x="5375799" y="8813708"/>
            <a:ext cx="782391" cy="579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-1152" y="9212487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62" name="8-Point Star 61"/>
          <p:cNvSpPr/>
          <p:nvPr/>
        </p:nvSpPr>
        <p:spPr>
          <a:xfrm>
            <a:off x="188092" y="9029606"/>
            <a:ext cx="726308" cy="424360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69</a:t>
            </a: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3981"/>
            <a:ext cx="908774" cy="887762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55" y="8568728"/>
            <a:ext cx="1770325" cy="1118432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-268918" y="630781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B7E11B0-2847-1B6E-75E9-5DA9BBAEB535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5B2FD5-22A7-7B2A-B9DB-6C6B7FC80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87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142" grpId="0"/>
      <p:bldP spid="6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902"/>
          <p:cNvSpPr>
            <a:spLocks noGrp="1"/>
          </p:cNvSpPr>
          <p:nvPr>
            <p:ph type="pic" idx="2"/>
          </p:nvPr>
        </p:nvSpPr>
        <p:spPr>
          <a:xfrm>
            <a:off x="1850816" y="3141882"/>
            <a:ext cx="2729484" cy="3639312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903"/>
          <p:cNvSpPr>
            <a:spLocks noGrp="1"/>
          </p:cNvSpPr>
          <p:nvPr>
            <p:ph type="pic" idx="3"/>
          </p:nvPr>
        </p:nvSpPr>
        <p:spPr>
          <a:xfrm>
            <a:off x="463738" y="3140294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904"/>
          <p:cNvSpPr>
            <a:spLocks noGrp="1"/>
          </p:cNvSpPr>
          <p:nvPr>
            <p:ph type="pic" idx="4"/>
          </p:nvPr>
        </p:nvSpPr>
        <p:spPr>
          <a:xfrm>
            <a:off x="463738" y="4989732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904"/>
          <p:cNvSpPr txBox="1">
            <a:spLocks/>
          </p:cNvSpPr>
          <p:nvPr/>
        </p:nvSpPr>
        <p:spPr>
          <a:xfrm>
            <a:off x="494218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57" name="Shape 904"/>
          <p:cNvSpPr txBox="1">
            <a:spLocks/>
          </p:cNvSpPr>
          <p:nvPr/>
        </p:nvSpPr>
        <p:spPr>
          <a:xfrm>
            <a:off x="1881296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58" name="Shape 904"/>
          <p:cNvSpPr txBox="1">
            <a:spLocks/>
          </p:cNvSpPr>
          <p:nvPr/>
        </p:nvSpPr>
        <p:spPr>
          <a:xfrm>
            <a:off x="3266612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2" name="Shape 904"/>
          <p:cNvSpPr txBox="1">
            <a:spLocks/>
          </p:cNvSpPr>
          <p:nvPr/>
        </p:nvSpPr>
        <p:spPr>
          <a:xfrm>
            <a:off x="4651928" y="6822638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3" name="Shape 904"/>
          <p:cNvSpPr txBox="1">
            <a:spLocks/>
          </p:cNvSpPr>
          <p:nvPr/>
        </p:nvSpPr>
        <p:spPr>
          <a:xfrm>
            <a:off x="4621448" y="4989732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164" name="Shape 904"/>
          <p:cNvSpPr txBox="1">
            <a:spLocks/>
          </p:cNvSpPr>
          <p:nvPr/>
        </p:nvSpPr>
        <p:spPr>
          <a:xfrm>
            <a:off x="4621448" y="3140294"/>
            <a:ext cx="1344168" cy="1792223"/>
          </a:xfrm>
          <a:prstGeom prst="rect">
            <a:avLst/>
          </a:prstGeom>
          <a:solidFill>
            <a:srgbClr val="4E5765"/>
          </a:solidFill>
          <a:ln>
            <a:noFill/>
          </a:ln>
        </p:spPr>
        <p:txBody>
          <a:bodyPr vert="horz" lIns="91425" tIns="91425" rIns="91425" bIns="91425" rtlCol="0" anchor="t" anchorCtr="0">
            <a:noAutofit/>
          </a:bodyPr>
          <a:lstStyle>
            <a:lvl1pPr marL="171450" marR="0" lvl="0" indent="-38100" algn="l" defTabSz="1320759" rtl="0" eaLnBrk="1" latinLnBrk="0" hangingPunct="1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ct val="100000"/>
              <a:buFont typeface="Arial"/>
              <a:buChar char="•"/>
              <a:defRPr sz="21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514350" marR="0" lvl="1" indent="-5715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57250" marR="0" lvl="2" indent="-76200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50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00150" marR="0" lvl="3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543050" marR="0" lvl="4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1885950" marR="0" lvl="5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228850" marR="0" lvl="6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571750" marR="0" lvl="7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14650" marR="0" lvl="8" indent="-85725" algn="l" defTabSz="1320759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dk1"/>
              </a:buClr>
              <a:buSzPct val="100000"/>
              <a:buFont typeface="Arial"/>
              <a:buChar char="•"/>
              <a:defRPr sz="1350" b="0" i="0" u="none" strike="noStrike" kern="1200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spcBef>
                <a:spcPts val="0"/>
              </a:spcBef>
              <a:buFont typeface="Arial"/>
              <a:buNone/>
            </a:pPr>
            <a:endParaRPr lang="fa-IR"/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-381958" y="2189254"/>
            <a:ext cx="6858163" cy="4079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1800" dirty="0">
                <a:solidFill>
                  <a:srgbClr val="009999"/>
                </a:solidFill>
                <a:cs typeface="B Titr" panose="00000700000000000000" pitchFamily="2" charset="-78"/>
              </a:rPr>
              <a:t>گزارش تصویری</a:t>
            </a:r>
            <a:endParaRPr lang="en-US" sz="1800" dirty="0">
              <a:solidFill>
                <a:srgbClr val="009999"/>
              </a:solidFill>
              <a:cs typeface="B Titr" panose="00000700000000000000" pitchFamily="2" charset="-78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503" y="121661"/>
            <a:ext cx="908774" cy="887762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-9239" y="1776112"/>
            <a:ext cx="6867239" cy="356002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endParaRPr lang="en-US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2168210"/>
            <a:ext cx="6867239" cy="67014"/>
          </a:xfrm>
          <a:prstGeom prst="rect">
            <a:avLst/>
          </a:prstGeom>
          <a:solidFill>
            <a:srgbClr val="36A9B7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solidFill>
                <a:prstClr val="white"/>
              </a:solidFill>
              <a:cs typeface="B Mitra" panose="000004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5728" y="928221"/>
            <a:ext cx="5608205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sz="1600" b="1" dirty="0">
                <a:cs typeface="B Mitra" panose="00000400000000000000" pitchFamily="2" charset="-78"/>
              </a:rPr>
              <a:t>در حوزه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3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sz="1600" b="1" dirty="0">
                <a:solidFill>
                  <a:srgbClr val="FF0000"/>
                </a:solidFill>
                <a:cs typeface="B Mitra" panose="00000400000000000000" pitchFamily="2" charset="-78"/>
              </a:rPr>
              <a:t>( بازدیدهای علمی )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-51350" y="9401786"/>
            <a:ext cx="4647055" cy="45719"/>
          </a:xfrm>
          <a:prstGeom prst="rect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36" name="8-Point Star 35"/>
          <p:cNvSpPr/>
          <p:nvPr/>
        </p:nvSpPr>
        <p:spPr>
          <a:xfrm>
            <a:off x="172853" y="9101717"/>
            <a:ext cx="552875" cy="601979"/>
          </a:xfrm>
          <a:prstGeom prst="star8">
            <a:avLst/>
          </a:prstGeom>
          <a:solidFill>
            <a:srgbClr val="00B5C0"/>
          </a:solidFill>
          <a:ln>
            <a:solidFill>
              <a:srgbClr val="00B5C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776" y="8545609"/>
            <a:ext cx="2022307" cy="115808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EDDBA9C-A768-BC3C-4C4A-B4D0FAAB0462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FEF2F1-F72F-5CD2-118C-3E8AFA6294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94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 animBg="1"/>
      <p:bldP spid="31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-9777" y="2614608"/>
            <a:ext cx="6858000" cy="505460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77841" y="3214079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" y="8747761"/>
            <a:ext cx="4689385" cy="45720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81" name="Title 1"/>
          <p:cNvSpPr txBox="1">
            <a:spLocks/>
          </p:cNvSpPr>
          <p:nvPr/>
        </p:nvSpPr>
        <p:spPr>
          <a:xfrm>
            <a:off x="-163" y="3705616"/>
            <a:ext cx="6858163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2400" dirty="0">
                <a:solidFill>
                  <a:srgbClr val="07C5A1"/>
                </a:solidFill>
                <a:cs typeface="B Titr" panose="00000700000000000000" pitchFamily="2" charset="-78"/>
              </a:rPr>
              <a:t>انجمن علمی دانشجویی نام انجمن</a:t>
            </a:r>
            <a:endParaRPr lang="en-GB" sz="2400" b="1" dirty="0">
              <a:solidFill>
                <a:srgbClr val="07C5A1"/>
              </a:solidFill>
              <a:latin typeface="Ruda" panose="02000000000000000000" pitchFamily="2" charset="0"/>
              <a:ea typeface="Fira Sans Book" panose="00000400000000000000" pitchFamily="50" charset="0"/>
              <a:cs typeface="B Titr" panose="00000700000000000000" pitchFamily="2" charset="-78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9529" y="4366866"/>
            <a:ext cx="5939388" cy="102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.…………………………………………………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3" y="181621"/>
            <a:ext cx="908774" cy="887762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188139" y="138522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20" name="8-Point Star 19"/>
          <p:cNvSpPr/>
          <p:nvPr/>
        </p:nvSpPr>
        <p:spPr>
          <a:xfrm>
            <a:off x="144651" y="8550553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77841" y="1211602"/>
            <a:ext cx="6858000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sz="2000" b="1" dirty="0">
                <a:cs typeface="B Mitra" panose="00000400000000000000" pitchFamily="2" charset="-78"/>
              </a:rPr>
              <a:t>در حوزه </a:t>
            </a:r>
            <a:r>
              <a:rPr lang="fa-IR" sz="24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5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5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جشنواره دانشگاهی حرکت دانشگاه فرهنگیان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53" y="8276095"/>
            <a:ext cx="2138027" cy="11435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23A34B-ACDC-94D5-A71F-109FA0CF34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33346" y="8596273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3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294971"/>
            <a:ext cx="6858000" cy="460345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تاسیس و انتخابات انجمن علمی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85796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690546" y="8808720"/>
            <a:ext cx="4088557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717022"/>
              </p:ext>
            </p:extLst>
          </p:nvPr>
        </p:nvGraphicFramePr>
        <p:xfrm>
          <a:off x="471489" y="3544892"/>
          <a:ext cx="5915024" cy="91382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778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تاریخ تاسیس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شماره دوره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تاریخ برگزاری انتخابات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799712" y="3193732"/>
            <a:ext cx="66717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تأسیس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5156907" y="4996937"/>
            <a:ext cx="13099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انتخابات انجمن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242548"/>
              </p:ext>
            </p:extLst>
          </p:nvPr>
        </p:nvGraphicFramePr>
        <p:xfrm>
          <a:off x="471489" y="5462233"/>
          <a:ext cx="5915024" cy="94639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17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35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Zar" panose="00000400000000000000" pitchFamily="2" charset="-78"/>
                        </a:rPr>
                        <a:t>تعداد شرکت­کنندگان در انتخابات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تعداد نفرات کاندیدای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تعداد نفرات عضو شورای مرکزی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03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نیازبه تکمیل ندارد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279764"/>
              </p:ext>
            </p:extLst>
          </p:nvPr>
        </p:nvGraphicFramePr>
        <p:xfrm>
          <a:off x="2313709" y="7044955"/>
          <a:ext cx="2752405" cy="1142659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2752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290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تعداد کل دانشجویان همکار انجمن علمی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75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1156724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53" y="8276095"/>
            <a:ext cx="2138027" cy="11435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D0F041-9CFE-C32D-A7FB-10BF4C21A1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32072" y="8569631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4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255348"/>
            <a:ext cx="6858000" cy="42107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افتخارات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72117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1493" y="8785946"/>
            <a:ext cx="4526279" cy="588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4647153" y="2965132"/>
            <a:ext cx="181972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افتخارات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034505"/>
              </p:ext>
            </p:extLst>
          </p:nvPr>
        </p:nvGraphicFramePr>
        <p:xfrm>
          <a:off x="471488" y="3654046"/>
          <a:ext cx="5915025" cy="4588615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4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6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675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338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مقام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عنوان جشنواره، مسابقه، رقابت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توضیحات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961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20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20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5206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-92592" y="1109750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653" y="8276095"/>
            <a:ext cx="2138027" cy="11435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FAD8071-7EB7-91DC-CFC8-FD567D59CA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B4055F0-CEC9-A21C-B854-D75790960DCC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683708-31C2-85A8-C697-F37A0FB80B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45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90658" y="8914425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5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2045026"/>
            <a:ext cx="6858000" cy="3723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اعضای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46209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02083" y="9109173"/>
            <a:ext cx="4426114" cy="85003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3590775" y="2614612"/>
            <a:ext cx="287610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اعضای شورای مرکزی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034090"/>
              </p:ext>
            </p:extLst>
          </p:nvPr>
        </p:nvGraphicFramePr>
        <p:xfrm>
          <a:off x="478586" y="3140839"/>
          <a:ext cx="5900829" cy="231179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330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9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77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31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0811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نام و نام‌خانوادگي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سمت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مقطع تحصیلی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Zar" panose="00000400000000000000" pitchFamily="2" charset="-78"/>
                        </a:rPr>
                        <a:t>سال ورود به دانشگاه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spc="-40">
                          <a:effectLst/>
                          <a:cs typeface="B Zar" panose="00000400000000000000" pitchFamily="2" charset="-78"/>
                        </a:rPr>
                        <a:t>مدت فعاليت در انجمن علمی (سال)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Zar" panose="00000400000000000000" pitchFamily="2" charset="-78"/>
                        </a:rPr>
                        <a:t>پست الكترونيك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انتخاب کنید.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4" name="Shape 513"/>
          <p:cNvSpPr>
            <a:spLocks noGrp="1"/>
          </p:cNvSpPr>
          <p:nvPr>
            <p:ph type="pic" idx="3"/>
          </p:nvPr>
        </p:nvSpPr>
        <p:spPr>
          <a:xfrm>
            <a:off x="3068543" y="5594007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2314429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513"/>
          <p:cNvSpPr>
            <a:spLocks noGrp="1"/>
          </p:cNvSpPr>
          <p:nvPr>
            <p:ph type="pic" idx="3"/>
          </p:nvPr>
        </p:nvSpPr>
        <p:spPr>
          <a:xfrm>
            <a:off x="818593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3810265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2697717" y="6577754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819"/>
          <p:cNvSpPr/>
          <p:nvPr/>
        </p:nvSpPr>
        <p:spPr>
          <a:xfrm>
            <a:off x="3444519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4940355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1934898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819"/>
          <p:cNvSpPr/>
          <p:nvPr/>
        </p:nvSpPr>
        <p:spPr>
          <a:xfrm>
            <a:off x="452847" y="8080503"/>
            <a:ext cx="1664794" cy="56639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4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4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سمت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5306101" y="709372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76" y="8718554"/>
            <a:ext cx="1770325" cy="9151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9B3542-C62B-E6C1-0BF9-FA764AC50A2C}"/>
              </a:ext>
            </a:extLst>
          </p:cNvPr>
          <p:cNvSpPr txBox="1"/>
          <p:nvPr/>
        </p:nvSpPr>
        <p:spPr>
          <a:xfrm>
            <a:off x="-92592" y="1109750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774AE8-7FF6-D2C5-462F-462FCFF9F5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EC87BFE-817A-948E-D254-0B03C22F2275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D29D59-1898-0E8B-15BB-AD81409E8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9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286110" y="8521307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6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72694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 استاد مشاور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38589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721661" y="8749907"/>
            <a:ext cx="4199794" cy="45719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475905" y="2889858"/>
            <a:ext cx="99097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استاد مشاور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27" name="Shape 513"/>
          <p:cNvSpPr>
            <a:spLocks noGrp="1"/>
          </p:cNvSpPr>
          <p:nvPr>
            <p:ph type="pic" idx="3"/>
          </p:nvPr>
        </p:nvSpPr>
        <p:spPr>
          <a:xfrm>
            <a:off x="2962350" y="2989538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881938"/>
              </p:ext>
            </p:extLst>
          </p:nvPr>
        </p:nvGraphicFramePr>
        <p:xfrm>
          <a:off x="471489" y="4238939"/>
          <a:ext cx="5915024" cy="1049162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97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8376">
                <a:tc grid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  <a:cs typeface="B Zar" panose="00000400000000000000" pitchFamily="2" charset="-78"/>
                        </a:rPr>
                        <a:t>استاد مشاور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نام و نام خانوادگی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سوابق و مرتبه علمی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پست الکترونیک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393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Zar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5567" marR="65567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4706465" y="5605874"/>
            <a:ext cx="17604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مشاورین انجمن علمی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7176626"/>
            <a:ext cx="1132840" cy="100223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مرتبه علمی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پست الکترونیک</a:t>
            </a:r>
          </a:p>
          <a:p>
            <a:pPr lvl="0" algn="ctr" rtl="1">
              <a:lnSpc>
                <a:spcPct val="130000"/>
              </a:lnSpc>
              <a:buSzPct val="25000"/>
            </a:pPr>
            <a:r>
              <a:rPr lang="fa-IR" sz="825" dirty="0">
                <a:latin typeface="Roboto"/>
                <a:ea typeface="Roboto"/>
                <a:cs typeface="Roboto"/>
                <a:sym typeface="Roboto"/>
              </a:rPr>
              <a:t>سوابق علمی</a:t>
            </a:r>
            <a:endParaRPr lang="en-US"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6147956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967" y="8321890"/>
            <a:ext cx="1770325" cy="10891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F85CCB-CB29-1330-0D6A-4F89595346C9}"/>
              </a:ext>
            </a:extLst>
          </p:cNvPr>
          <p:cNvSpPr txBox="1"/>
          <p:nvPr/>
        </p:nvSpPr>
        <p:spPr>
          <a:xfrm>
            <a:off x="-92592" y="1109750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6E1933-8D50-CCBA-2C82-5607248D5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5E3B583-070D-E6DC-12AC-E5B9EBB87C2B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1A705D-FFBE-DDA9-1517-462F5C2478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163" y="17688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6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8-Point Star 19"/>
          <p:cNvSpPr/>
          <p:nvPr/>
        </p:nvSpPr>
        <p:spPr>
          <a:xfrm>
            <a:off x="80625" y="8803947"/>
            <a:ext cx="457200" cy="457200"/>
          </a:xfrm>
          <a:prstGeom prst="star8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b="1" dirty="0">
                <a:cs typeface="B Zar" panose="00000400000000000000" pitchFamily="2" charset="-78"/>
              </a:rPr>
              <a:t>7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" y="1528828"/>
            <a:ext cx="6858000" cy="614198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ctr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معرفی</a:t>
            </a:r>
            <a:r>
              <a:rPr lang="en-US" sz="2400" b="1" dirty="0">
                <a:cs typeface="B Mitra" panose="00000400000000000000" pitchFamily="2" charset="-78"/>
              </a:rPr>
              <a:t> </a:t>
            </a:r>
            <a:r>
              <a:rPr lang="fa-IR" sz="2400" b="1" dirty="0">
                <a:cs typeface="B Mitra" panose="00000400000000000000" pitchFamily="2" charset="-78"/>
              </a:rPr>
              <a:t>سایر اعضای انجمن علمی- دانشجویی</a:t>
            </a:r>
            <a:endParaRPr lang="en-US" sz="2400" dirty="0">
              <a:cs typeface="B Mitra" panose="000004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" y="2187773"/>
            <a:ext cx="6858000" cy="67014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 flipV="1">
            <a:off x="537825" y="9034321"/>
            <a:ext cx="4217055" cy="47866"/>
          </a:xfrm>
          <a:prstGeom prst="rect">
            <a:avLst/>
          </a:prstGeom>
          <a:solidFill>
            <a:srgbClr val="07C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1" algn="just" rtl="1">
              <a:lnSpc>
                <a:spcPct val="150000"/>
              </a:lnSpc>
            </a:pPr>
            <a:endParaRPr lang="en-US" sz="2000" dirty="0">
              <a:cs typeface="B Mitra" panose="00000400000000000000" pitchFamily="2" charset="-78"/>
            </a:endParaRPr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025462" y="2316729"/>
            <a:ext cx="14414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/>
            <a:r>
              <a:rPr lang="fa-IR" sz="1600" b="1" dirty="0">
                <a:solidFill>
                  <a:srgbClr val="07C5A1"/>
                </a:solidFill>
                <a:cs typeface="B Zar" panose="00000400000000000000" pitchFamily="2" charset="-78"/>
              </a:rPr>
              <a:t>دانشجویان همکار</a:t>
            </a:r>
            <a:endParaRPr lang="en-US" sz="1600" b="1" dirty="0">
              <a:solidFill>
                <a:srgbClr val="07C5A1"/>
              </a:solidFill>
              <a:cs typeface="B Zar" panose="00000400000000000000" pitchFamily="2" charset="-78"/>
            </a:endParaRPr>
          </a:p>
        </p:txBody>
      </p:sp>
      <p:sp>
        <p:nvSpPr>
          <p:cNvPr id="30" name="Shape 819"/>
          <p:cNvSpPr/>
          <p:nvPr/>
        </p:nvSpPr>
        <p:spPr>
          <a:xfrm>
            <a:off x="74331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" name="Shape 513"/>
          <p:cNvSpPr>
            <a:spLocks noGrp="1"/>
          </p:cNvSpPr>
          <p:nvPr>
            <p:ph type="pic" idx="3"/>
          </p:nvPr>
        </p:nvSpPr>
        <p:spPr>
          <a:xfrm>
            <a:off x="84982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7" name="Shape 819"/>
          <p:cNvSpPr/>
          <p:nvPr/>
        </p:nvSpPr>
        <p:spPr>
          <a:xfrm>
            <a:off x="21250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" name="Shape 513"/>
          <p:cNvSpPr>
            <a:spLocks noGrp="1"/>
          </p:cNvSpPr>
          <p:nvPr>
            <p:ph type="pic" idx="3"/>
          </p:nvPr>
        </p:nvSpPr>
        <p:spPr>
          <a:xfrm>
            <a:off x="22315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9" name="Shape 819"/>
          <p:cNvSpPr/>
          <p:nvPr/>
        </p:nvSpPr>
        <p:spPr>
          <a:xfrm>
            <a:off x="3547470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Shape 513"/>
          <p:cNvSpPr>
            <a:spLocks noGrp="1"/>
          </p:cNvSpPr>
          <p:nvPr>
            <p:ph type="pic" idx="3"/>
          </p:nvPr>
        </p:nvSpPr>
        <p:spPr>
          <a:xfrm>
            <a:off x="3653982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1" name="Shape 819"/>
          <p:cNvSpPr/>
          <p:nvPr/>
        </p:nvSpPr>
        <p:spPr>
          <a:xfrm>
            <a:off x="4921455" y="374973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513"/>
          <p:cNvSpPr>
            <a:spLocks noGrp="1"/>
          </p:cNvSpPr>
          <p:nvPr>
            <p:ph type="pic" idx="3"/>
          </p:nvPr>
        </p:nvSpPr>
        <p:spPr>
          <a:xfrm>
            <a:off x="5027967" y="272106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4" name="Shape 819"/>
          <p:cNvSpPr/>
          <p:nvPr/>
        </p:nvSpPr>
        <p:spPr>
          <a:xfrm>
            <a:off x="74331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Shape 513"/>
          <p:cNvSpPr>
            <a:spLocks noGrp="1"/>
          </p:cNvSpPr>
          <p:nvPr>
            <p:ph type="pic" idx="3"/>
          </p:nvPr>
        </p:nvSpPr>
        <p:spPr>
          <a:xfrm>
            <a:off x="84982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6" name="Shape 819"/>
          <p:cNvSpPr/>
          <p:nvPr/>
        </p:nvSpPr>
        <p:spPr>
          <a:xfrm>
            <a:off x="21250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" name="Shape 513"/>
          <p:cNvSpPr>
            <a:spLocks noGrp="1"/>
          </p:cNvSpPr>
          <p:nvPr>
            <p:ph type="pic" idx="3"/>
          </p:nvPr>
        </p:nvSpPr>
        <p:spPr>
          <a:xfrm>
            <a:off x="22315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29" name="Shape 819"/>
          <p:cNvSpPr/>
          <p:nvPr/>
        </p:nvSpPr>
        <p:spPr>
          <a:xfrm>
            <a:off x="3547470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Shape 513"/>
          <p:cNvSpPr>
            <a:spLocks noGrp="1"/>
          </p:cNvSpPr>
          <p:nvPr>
            <p:ph type="pic" idx="3"/>
          </p:nvPr>
        </p:nvSpPr>
        <p:spPr>
          <a:xfrm>
            <a:off x="3653982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2" name="Shape 819"/>
          <p:cNvSpPr/>
          <p:nvPr/>
        </p:nvSpPr>
        <p:spPr>
          <a:xfrm>
            <a:off x="4921455" y="5263575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Shape 513"/>
          <p:cNvSpPr>
            <a:spLocks noGrp="1"/>
          </p:cNvSpPr>
          <p:nvPr>
            <p:ph type="pic" idx="3"/>
          </p:nvPr>
        </p:nvSpPr>
        <p:spPr>
          <a:xfrm>
            <a:off x="5027967" y="4234905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34" name="Shape 819"/>
          <p:cNvSpPr/>
          <p:nvPr/>
        </p:nvSpPr>
        <p:spPr>
          <a:xfrm>
            <a:off x="74331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" name="Shape 513"/>
          <p:cNvSpPr>
            <a:spLocks noGrp="1"/>
          </p:cNvSpPr>
          <p:nvPr>
            <p:ph type="pic" idx="3"/>
          </p:nvPr>
        </p:nvSpPr>
        <p:spPr>
          <a:xfrm>
            <a:off x="84982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5" name="Shape 819"/>
          <p:cNvSpPr/>
          <p:nvPr/>
        </p:nvSpPr>
        <p:spPr>
          <a:xfrm>
            <a:off x="21250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" name="Shape 513"/>
          <p:cNvSpPr>
            <a:spLocks noGrp="1"/>
          </p:cNvSpPr>
          <p:nvPr>
            <p:ph type="pic" idx="3"/>
          </p:nvPr>
        </p:nvSpPr>
        <p:spPr>
          <a:xfrm>
            <a:off x="22315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7" name="Shape 819"/>
          <p:cNvSpPr/>
          <p:nvPr/>
        </p:nvSpPr>
        <p:spPr>
          <a:xfrm>
            <a:off x="3547470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" name="Shape 513"/>
          <p:cNvSpPr>
            <a:spLocks noGrp="1"/>
          </p:cNvSpPr>
          <p:nvPr>
            <p:ph type="pic" idx="3"/>
          </p:nvPr>
        </p:nvSpPr>
        <p:spPr>
          <a:xfrm>
            <a:off x="3653982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49" name="Shape 819"/>
          <p:cNvSpPr/>
          <p:nvPr/>
        </p:nvSpPr>
        <p:spPr>
          <a:xfrm>
            <a:off x="4921455" y="6798994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" name="Shape 513"/>
          <p:cNvSpPr>
            <a:spLocks noGrp="1"/>
          </p:cNvSpPr>
          <p:nvPr>
            <p:ph type="pic" idx="3"/>
          </p:nvPr>
        </p:nvSpPr>
        <p:spPr>
          <a:xfrm>
            <a:off x="5027967" y="5770324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1" name="Shape 819"/>
          <p:cNvSpPr/>
          <p:nvPr/>
        </p:nvSpPr>
        <p:spPr>
          <a:xfrm>
            <a:off x="743310" y="8301711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" name="Shape 513"/>
          <p:cNvSpPr>
            <a:spLocks noGrp="1"/>
          </p:cNvSpPr>
          <p:nvPr>
            <p:ph type="pic" idx="3"/>
          </p:nvPr>
        </p:nvSpPr>
        <p:spPr>
          <a:xfrm>
            <a:off x="84982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3" name="Shape 819"/>
          <p:cNvSpPr/>
          <p:nvPr/>
        </p:nvSpPr>
        <p:spPr>
          <a:xfrm>
            <a:off x="21250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" name="Shape 513"/>
          <p:cNvSpPr>
            <a:spLocks noGrp="1"/>
          </p:cNvSpPr>
          <p:nvPr>
            <p:ph type="pic" idx="3"/>
          </p:nvPr>
        </p:nvSpPr>
        <p:spPr>
          <a:xfrm>
            <a:off x="22315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5" name="Shape 819"/>
          <p:cNvSpPr/>
          <p:nvPr/>
        </p:nvSpPr>
        <p:spPr>
          <a:xfrm>
            <a:off x="3547470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6" name="Shape 513"/>
          <p:cNvSpPr>
            <a:spLocks noGrp="1"/>
          </p:cNvSpPr>
          <p:nvPr>
            <p:ph type="pic" idx="3"/>
          </p:nvPr>
        </p:nvSpPr>
        <p:spPr>
          <a:xfrm>
            <a:off x="3653982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sp>
        <p:nvSpPr>
          <p:cNvPr id="57" name="Shape 819"/>
          <p:cNvSpPr/>
          <p:nvPr/>
        </p:nvSpPr>
        <p:spPr>
          <a:xfrm>
            <a:off x="4921455" y="8312352"/>
            <a:ext cx="1132840" cy="3214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algn="ctr" rtl="1">
              <a:lnSpc>
                <a:spcPct val="130000"/>
              </a:lnSpc>
              <a:buSzPct val="25000"/>
            </a:pPr>
            <a:r>
              <a:rPr lang="fa-IR" sz="1200" b="1" dirty="0">
                <a:latin typeface="Roboto"/>
                <a:ea typeface="Roboto"/>
                <a:cs typeface="Roboto"/>
                <a:sym typeface="Roboto"/>
              </a:rPr>
              <a:t>نام و نام خانوادگی</a:t>
            </a:r>
            <a:endParaRPr lang="en-US" sz="12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" name="Shape 513"/>
          <p:cNvSpPr>
            <a:spLocks noGrp="1"/>
          </p:cNvSpPr>
          <p:nvPr>
            <p:ph type="pic" idx="3"/>
          </p:nvPr>
        </p:nvSpPr>
        <p:spPr>
          <a:xfrm>
            <a:off x="5027967" y="7283682"/>
            <a:ext cx="933302" cy="102867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1050" dirty="0">
              <a:solidFill>
                <a:schemeClr val="bg1"/>
              </a:solidFill>
            </a:endParaRPr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455" y="8718554"/>
            <a:ext cx="1770325" cy="9439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EBD02F0-8B76-E240-F6FB-637756DE6A8E}"/>
              </a:ext>
            </a:extLst>
          </p:cNvPr>
          <p:cNvSpPr txBox="1"/>
          <p:nvPr/>
        </p:nvSpPr>
        <p:spPr>
          <a:xfrm>
            <a:off x="-92592" y="769510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2D7562-338F-8F20-648B-454D416836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63" y="181621"/>
            <a:ext cx="908774" cy="88776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FB3A60-ABD1-F9FE-AD42-DE1C6DA4D49A}"/>
              </a:ext>
            </a:extLst>
          </p:cNvPr>
          <p:cNvSpPr/>
          <p:nvPr/>
        </p:nvSpPr>
        <p:spPr>
          <a:xfrm>
            <a:off x="133478" y="84273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E6524F-970A-EDA9-556F-E68F0C96CC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813" y="113089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6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6858000" cy="990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0725"/>
            <a:ext cx="6858000" cy="53896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263" y="181621"/>
            <a:ext cx="908774" cy="80897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52081" y="294468"/>
            <a:ext cx="1007390" cy="774915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50800" tIns="50800" rIns="50800" bIns="50800" numCol="1" rtlCol="0" anchor="ctr">
            <a:noAutofit/>
          </a:bodyPr>
          <a:lstStyle/>
          <a:p>
            <a:pPr algn="ctr"/>
            <a:r>
              <a:rPr lang="fa-IR" sz="1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  <a:sym typeface="Helvetica Light"/>
              </a:rPr>
              <a:t>لوگو انجمن</a:t>
            </a:r>
            <a:endParaRPr lang="en-US" sz="14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  <a:sym typeface="Helvetica Ligh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270963" y="1517078"/>
            <a:ext cx="6858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Mitra" panose="00000400000000000000" pitchFamily="2" charset="-78"/>
              </a:rPr>
              <a:t>گزارش عملکرد انجمن علمی دانشجویی </a:t>
            </a:r>
            <a:r>
              <a:rPr lang="fa-IR" b="1" dirty="0">
                <a:solidFill>
                  <a:srgbClr val="FF0000"/>
                </a:solidFill>
                <a:cs typeface="B Mitra" panose="00000400000000000000" pitchFamily="2" charset="-78"/>
              </a:rPr>
              <a:t>.............</a:t>
            </a:r>
          </a:p>
          <a:p>
            <a:pPr algn="ctr" rtl="1"/>
            <a:r>
              <a:rPr lang="fa-IR" b="1" dirty="0">
                <a:cs typeface="B Mitra" panose="00000400000000000000" pitchFamily="2" charset="-78"/>
              </a:rPr>
              <a:t>در حوزه </a:t>
            </a:r>
            <a:r>
              <a:rPr lang="fa-IR" sz="2000" b="1" dirty="0">
                <a:solidFill>
                  <a:srgbClr val="FF0000"/>
                </a:solidFill>
                <a:cs typeface="B Mitra" panose="00000400000000000000" pitchFamily="2" charset="-78"/>
              </a:rPr>
              <a:t>انجمن آموزش محور</a:t>
            </a:r>
          </a:p>
          <a:p>
            <a:pPr algn="ctr" rtl="1"/>
            <a:endParaRPr lang="fa-IR" sz="400" b="1" dirty="0">
              <a:solidFill>
                <a:srgbClr val="FF0000"/>
              </a:solidFill>
              <a:cs typeface="B Mitra" panose="00000400000000000000" pitchFamily="2" charset="-78"/>
            </a:endParaRPr>
          </a:p>
          <a:p>
            <a:pPr algn="ctr" rtl="1"/>
            <a:endParaRPr lang="fa-IR" sz="1000" b="1" dirty="0">
              <a:solidFill>
                <a:srgbClr val="FF0000"/>
              </a:solidFill>
              <a:cs typeface="B Mitra" panose="000004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189" y="8666167"/>
            <a:ext cx="1997811" cy="12398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F801913-81E3-41D2-B1C1-C49CECB52A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018" y="134354"/>
            <a:ext cx="774259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96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2700" cap="flat">
          <a:solidFill>
            <a:schemeClr val="accent5"/>
          </a:solidFill>
          <a:miter lim="400000"/>
        </a:ln>
        <a:effectLst/>
      </a:spPr>
      <a:bodyPr wrap="square" lIns="50800" tIns="50800" rIns="50800" bIns="50800" numCol="1" anchor="ctr">
        <a:noAutofit/>
      </a:bodyPr>
      <a:lstStyle>
        <a:defPPr>
          <a:defRPr sz="3200">
            <a:solidFill>
              <a:srgbClr val="FFFFFF"/>
            </a:solidFill>
            <a:latin typeface="+mn-lt"/>
            <a:ea typeface="+mn-ea"/>
            <a:cs typeface="+mn-cs"/>
            <a:sym typeface="Helvetica Ligh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3846</TotalTime>
  <Words>1155</Words>
  <Application>Microsoft Office PowerPoint</Application>
  <PresentationFormat>A4 Paper (210x297 mm)</PresentationFormat>
  <Paragraphs>386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B Lotus</vt:lpstr>
      <vt:lpstr>B Zar</vt:lpstr>
      <vt:lpstr>Calibri</vt:lpstr>
      <vt:lpstr>Calibri Light</vt:lpstr>
      <vt:lpstr>FontAwesome</vt:lpstr>
      <vt:lpstr>Lato</vt:lpstr>
      <vt:lpstr>Roboto</vt:lpstr>
      <vt:lpstr>Ruda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arike pc</cp:lastModifiedBy>
  <cp:revision>509</cp:revision>
  <cp:lastPrinted>2016-06-18T07:11:26Z</cp:lastPrinted>
  <dcterms:created xsi:type="dcterms:W3CDTF">2016-06-14T09:18:07Z</dcterms:created>
  <dcterms:modified xsi:type="dcterms:W3CDTF">2023-08-08T13:58:01Z</dcterms:modified>
</cp:coreProperties>
</file>