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60" r:id="rId2"/>
    <p:sldId id="261" r:id="rId3"/>
    <p:sldId id="262" r:id="rId4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2F49"/>
    <a:srgbClr val="CC0066"/>
    <a:srgbClr val="494949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3" autoAdjust="0"/>
    <p:restoredTop sz="94660"/>
  </p:normalViewPr>
  <p:slideViewPr>
    <p:cSldViewPr snapToGrid="0">
      <p:cViewPr varScale="1">
        <p:scale>
          <a:sx n="47" d="100"/>
          <a:sy n="47" d="100"/>
        </p:scale>
        <p:origin x="660" y="4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170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3" y="4407108"/>
            <a:ext cx="6858000" cy="409231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3475499"/>
            <a:ext cx="6852817" cy="598495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0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0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" y="4154113"/>
            <a:ext cx="6852498" cy="6706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7894D12-AB61-002C-DCFA-05C3BF05DE7F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D4F4D1A-B7D4-FFBC-27D7-7DF0D6491B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9D7443-BE16-86E6-1F04-F7C6354621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A834A18-5C60-99BF-7105-A5EBFB026A4A}"/>
              </a:ext>
            </a:extLst>
          </p:cNvPr>
          <p:cNvSpPr txBox="1"/>
          <p:nvPr/>
        </p:nvSpPr>
        <p:spPr>
          <a:xfrm>
            <a:off x="274992" y="920890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انجمن در حوزه کتاب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F88548-0D7A-5A11-703D-C4430DBD16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803" y="8648264"/>
            <a:ext cx="2149204" cy="123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2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84327" y="9197654"/>
            <a:ext cx="4946760" cy="4571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327127" y="8969054"/>
            <a:ext cx="457200" cy="457200"/>
          </a:xfrm>
          <a:prstGeom prst="star8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83" y="1801837"/>
            <a:ext cx="6852817" cy="54714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443961"/>
            <a:ext cx="6852817" cy="6701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966974" y="6028678"/>
            <a:ext cx="12330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4949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شناسنامه کتاب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494949"/>
              </a:solidFill>
              <a:effectLst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8278" y="8167703"/>
            <a:ext cx="57762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………………………………………………</a:t>
            </a:r>
          </a:p>
        </p:txBody>
      </p:sp>
      <p:sp>
        <p:nvSpPr>
          <p:cNvPr id="67" name="Rectangle 2"/>
          <p:cNvSpPr>
            <a:spLocks noChangeArrowheads="1"/>
          </p:cNvSpPr>
          <p:nvPr/>
        </p:nvSpPr>
        <p:spPr bwMode="auto">
          <a:xfrm>
            <a:off x="5204195" y="7784812"/>
            <a:ext cx="9172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45454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توضیحات: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454545"/>
              </a:solidFill>
              <a:effectLst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270730"/>
              </p:ext>
            </p:extLst>
          </p:nvPr>
        </p:nvGraphicFramePr>
        <p:xfrm>
          <a:off x="516693" y="6587588"/>
          <a:ext cx="5707845" cy="1026261"/>
        </p:xfrm>
        <a:graphic>
          <a:graphicData uri="http://schemas.openxmlformats.org/drawingml/2006/table">
            <a:tbl>
              <a:tblPr rtl="1" firstRow="1" firstCol="1" bandRow="1">
                <a:tableStyleId>{D03447BB-5D67-496B-8E87-E561075AD55C}</a:tableStyleId>
              </a:tblPr>
              <a:tblGrid>
                <a:gridCol w="1141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5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774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نوع اثر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300" dirty="0">
                          <a:effectLst/>
                        </a:rPr>
                        <a:t>تاریخ اخذ مجوز 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تاریخ انتشار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ناشر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متوسط تیراژ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21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انتخاب کنید.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82722" marR="8272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" name="Shape 512"/>
          <p:cNvSpPr>
            <a:spLocks noGrp="1"/>
          </p:cNvSpPr>
          <p:nvPr>
            <p:ph type="pic" idx="2"/>
          </p:nvPr>
        </p:nvSpPr>
        <p:spPr>
          <a:xfrm>
            <a:off x="925853" y="2908802"/>
            <a:ext cx="4903448" cy="2915143"/>
          </a:xfrm>
          <a:prstGeom prst="roundRect">
            <a:avLst>
              <a:gd name="adj" fmla="val 820"/>
            </a:avLst>
          </a:prstGeom>
          <a:solidFill>
            <a:srgbClr val="454D57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C273B0-D03E-1CC2-D47B-308B9D94D47F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2ED6D2-8A30-E55C-7005-5E426C6D7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18A14F-700D-A6A7-B34D-102F4E2281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052CDD-768E-DE6F-6913-99DA35C76BC8}"/>
              </a:ext>
            </a:extLst>
          </p:cNvPr>
          <p:cNvSpPr txBox="1"/>
          <p:nvPr/>
        </p:nvSpPr>
        <p:spPr>
          <a:xfrm>
            <a:off x="274992" y="642594"/>
            <a:ext cx="6302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انجمن در حوزه کتاب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554901-055D-AEB9-7012-72BCB15D17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039" y="8429313"/>
            <a:ext cx="2497550" cy="143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1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4619" y="9179215"/>
            <a:ext cx="5284033" cy="4571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217419" y="8950615"/>
            <a:ext cx="457200" cy="457200"/>
          </a:xfrm>
          <a:prstGeom prst="star8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1368325"/>
            <a:ext cx="6852817" cy="467199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sz="2400" b="1" dirty="0">
                <a:solidFill>
                  <a:srgbClr val="FFFF00"/>
                </a:solidFill>
                <a:cs typeface="B Titr" panose="00000700000000000000" pitchFamily="2" charset="-78"/>
              </a:rPr>
              <a:t>عنوان کتاب .......</a:t>
            </a: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1894857"/>
            <a:ext cx="6852817" cy="67014"/>
          </a:xfrm>
          <a:prstGeom prst="rect">
            <a:avLst/>
          </a:prstGeom>
          <a:solidFill>
            <a:srgbClr val="CC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sz="2400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297253" y="2357786"/>
            <a:ext cx="13227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400" b="1" i="0" u="none" strike="noStrike" cap="none" normalizeH="0" baseline="0" dirty="0">
                <a:ln>
                  <a:noFill/>
                </a:ln>
                <a:solidFill>
                  <a:srgbClr val="132F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نویسندگان</a:t>
            </a:r>
            <a:endParaRPr kumimoji="0" lang="en-US" altLang="fa-IR" sz="700" b="0" i="0" u="none" strike="noStrike" cap="none" normalizeH="0" baseline="0" dirty="0">
              <a:ln>
                <a:noFill/>
              </a:ln>
              <a:solidFill>
                <a:srgbClr val="132F49"/>
              </a:solidFill>
              <a:effectLst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390379"/>
              </p:ext>
            </p:extLst>
          </p:nvPr>
        </p:nvGraphicFramePr>
        <p:xfrm>
          <a:off x="467870" y="2928430"/>
          <a:ext cx="5915024" cy="2463930"/>
        </p:xfrm>
        <a:graphic>
          <a:graphicData uri="http://schemas.openxmlformats.org/drawingml/2006/table">
            <a:tbl>
              <a:tblPr rtl="1" firstRow="1" firstCol="1" bandRow="1">
                <a:tableStyleId>{616DA210-FB5B-4158-B5E0-FEB733F419BA}</a:tableStyleId>
              </a:tblPr>
              <a:tblGrid>
                <a:gridCol w="1970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8227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نویسندگان (به ترتیب)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56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نام و نام خانوادگی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مقطع / درجه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مسئولیت در انجمن علمی (درصورتيكه اثر توسط انجمن ارائه شده است)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اول]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[انتخاب کنید.]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[مسئولیت]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دوم]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[انتخاب کنید.]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[مسئولیت]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[نام و نام خانوادگی نویسنده سوم]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[انتخاب کنید.]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[مسئولیت]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28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572696" y="5674126"/>
            <a:ext cx="20473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2400" b="1" i="0" u="none" strike="noStrike" cap="none" normalizeH="0" baseline="0" dirty="0">
                <a:ln>
                  <a:noFill/>
                </a:ln>
                <a:solidFill>
                  <a:srgbClr val="132F4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و افتخارات</a:t>
            </a:r>
            <a:endParaRPr kumimoji="0" lang="en-US" altLang="fa-IR" sz="700" b="0" i="0" u="none" strike="noStrike" cap="none" normalizeH="0" baseline="0" dirty="0">
              <a:ln>
                <a:noFill/>
              </a:ln>
              <a:solidFill>
                <a:srgbClr val="132F49"/>
              </a:solidFill>
              <a:effectLst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870808"/>
              </p:ext>
            </p:extLst>
          </p:nvPr>
        </p:nvGraphicFramePr>
        <p:xfrm>
          <a:off x="515872" y="6410299"/>
          <a:ext cx="5915024" cy="1888161"/>
        </p:xfrm>
        <a:graphic>
          <a:graphicData uri="http://schemas.openxmlformats.org/drawingml/2006/table">
            <a:tbl>
              <a:tblPr rtl="1" firstRow="1" firstCol="1" bandRow="1">
                <a:tableStyleId>{616DA210-FB5B-4158-B5E0-FEB733F419BA}</a:tableStyleId>
              </a:tblPr>
              <a:tblGrid>
                <a:gridCol w="1970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446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مقام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عنوان جشنواره، مسابقه و ...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توضیحات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2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9B35E08C-4AD3-4FED-0C08-B67BAE686CEA}"/>
              </a:ext>
            </a:extLst>
          </p:cNvPr>
          <p:cNvSpPr/>
          <p:nvPr/>
        </p:nvSpPr>
        <p:spPr>
          <a:xfrm>
            <a:off x="5502642" y="195076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187DEE-9F28-5114-E877-6E7225578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10686"/>
            <a:ext cx="780356" cy="1146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81941B-A245-6F05-03C2-BD3E3A0DF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67714"/>
            <a:ext cx="774259" cy="9754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B21A48-4222-7154-1A36-A0D033552FC9}"/>
              </a:ext>
            </a:extLst>
          </p:cNvPr>
          <p:cNvSpPr txBox="1"/>
          <p:nvPr/>
        </p:nvSpPr>
        <p:spPr>
          <a:xfrm>
            <a:off x="321971" y="10261"/>
            <a:ext cx="6302826" cy="1358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400" b="1" dirty="0">
                <a:cs typeface="B Titr" panose="00000700000000000000" pitchFamily="2" charset="-78"/>
              </a:rPr>
              <a:t>گزارش عملکرد انجمن در حوزه کتاب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3F2C1F-2006-B1B8-C1F3-D5318F5345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039" y="8429313"/>
            <a:ext cx="2497550" cy="143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2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208</Words>
  <Application>Microsoft Office PowerPoint</Application>
  <PresentationFormat>A4 Paper (210x297 mm)</PresentationFormat>
  <Paragraphs>54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arike pc</cp:lastModifiedBy>
  <cp:revision>19</cp:revision>
  <dcterms:created xsi:type="dcterms:W3CDTF">2017-06-12T07:22:58Z</dcterms:created>
  <dcterms:modified xsi:type="dcterms:W3CDTF">2023-08-07T12:42:30Z</dcterms:modified>
</cp:coreProperties>
</file>