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470" r:id="rId2"/>
    <p:sldId id="261" r:id="rId3"/>
    <p:sldId id="263" r:id="rId4"/>
    <p:sldId id="313" r:id="rId5"/>
    <p:sldId id="351" r:id="rId6"/>
    <p:sldId id="352" r:id="rId7"/>
    <p:sldId id="353" r:id="rId8"/>
    <p:sldId id="354" r:id="rId9"/>
    <p:sldId id="356" r:id="rId10"/>
    <p:sldId id="283" r:id="rId11"/>
    <p:sldId id="296" r:id="rId12"/>
    <p:sldId id="264" r:id="rId13"/>
    <p:sldId id="265" r:id="rId14"/>
    <p:sldId id="272" r:id="rId15"/>
    <p:sldId id="285" r:id="rId16"/>
    <p:sldId id="284" r:id="rId17"/>
    <p:sldId id="295" r:id="rId18"/>
    <p:sldId id="286" r:id="rId19"/>
    <p:sldId id="288" r:id="rId20"/>
    <p:sldId id="290" r:id="rId21"/>
    <p:sldId id="291" r:id="rId22"/>
    <p:sldId id="292" r:id="rId23"/>
    <p:sldId id="293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7" r:id="rId34"/>
    <p:sldId id="308" r:id="rId35"/>
    <p:sldId id="309" r:id="rId36"/>
    <p:sldId id="310" r:id="rId37"/>
    <p:sldId id="311" r:id="rId38"/>
    <p:sldId id="312" r:id="rId39"/>
    <p:sldId id="314" r:id="rId40"/>
    <p:sldId id="315" r:id="rId41"/>
    <p:sldId id="471" r:id="rId42"/>
    <p:sldId id="462" r:id="rId43"/>
    <p:sldId id="457" r:id="rId44"/>
    <p:sldId id="458" r:id="rId45"/>
    <p:sldId id="459" r:id="rId46"/>
    <p:sldId id="460" r:id="rId47"/>
    <p:sldId id="461" r:id="rId48"/>
    <p:sldId id="464" r:id="rId49"/>
    <p:sldId id="465" r:id="rId50"/>
    <p:sldId id="466" r:id="rId51"/>
    <p:sldId id="468" r:id="rId52"/>
    <p:sldId id="469" r:id="rId53"/>
  </p:sldIdLst>
  <p:sldSz cx="6858000" cy="9906000" type="A4"/>
  <p:notesSz cx="7302500" cy="9588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CFF1F3"/>
    <a:srgbClr val="00B5C0"/>
    <a:srgbClr val="37CEDF"/>
    <a:srgbClr val="60D9E6"/>
    <a:srgbClr val="9DE2FF"/>
    <a:srgbClr val="FFFEEE"/>
    <a:srgbClr val="FFEEB7"/>
    <a:srgbClr val="FFDC68"/>
    <a:srgbClr val="FF8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434" autoAdjust="0"/>
  </p:normalViewPr>
  <p:slideViewPr>
    <p:cSldViewPr snapToGrid="0">
      <p:cViewPr>
        <p:scale>
          <a:sx n="84" d="100"/>
          <a:sy n="84" d="100"/>
        </p:scale>
        <p:origin x="1620" y="6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image" Target="../media/image1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image" Target="../media/image1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9CD9DF-603A-406B-8B84-3E6B6736E08B}" type="doc">
      <dgm:prSet loTypeId="urn:microsoft.com/office/officeart/2005/8/layout/pList2" loCatId="list" qsTypeId="urn:microsoft.com/office/officeart/2005/8/quickstyle/3d3" qsCatId="3D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8D22B16-B7B4-4AD1-9619-7406EADDF636}">
      <dgm:prSet phldrT="[Text]"/>
      <dgm:spPr/>
      <dgm:t>
        <a:bodyPr/>
        <a:lstStyle/>
        <a:p>
          <a:endParaRPr lang="fa-IR" dirty="0"/>
        </a:p>
        <a:p>
          <a:endParaRPr lang="fa-IR" dirty="0"/>
        </a:p>
        <a:p>
          <a:pPr rtl="1"/>
          <a:r>
            <a:rPr lang="fa-IR" b="1" dirty="0">
              <a:cs typeface="B Mitra" panose="00000400000000000000" pitchFamily="2" charset="-78"/>
            </a:rPr>
            <a:t>تولیدات دیجیتال </a:t>
          </a:r>
          <a:endParaRPr lang="en-US" b="1" dirty="0">
            <a:cs typeface="B Mitra" panose="00000400000000000000" pitchFamily="2" charset="-78"/>
          </a:endParaRPr>
        </a:p>
      </dgm:t>
    </dgm:pt>
    <dgm:pt modelId="{5C8C48CC-65A1-47CD-8BA9-CCE6FA320DEF}" type="parTrans" cxnId="{C5FC8297-128B-4B28-B469-6542EAB33725}">
      <dgm:prSet/>
      <dgm:spPr/>
      <dgm:t>
        <a:bodyPr/>
        <a:lstStyle/>
        <a:p>
          <a:endParaRPr lang="en-US"/>
        </a:p>
      </dgm:t>
    </dgm:pt>
    <dgm:pt modelId="{2A01DDC3-AC19-47F4-8B88-1FE05D17BD49}" type="sibTrans" cxnId="{C5FC8297-128B-4B28-B469-6542EAB33725}">
      <dgm:prSet/>
      <dgm:spPr/>
      <dgm:t>
        <a:bodyPr/>
        <a:lstStyle/>
        <a:p>
          <a:endParaRPr lang="en-US"/>
        </a:p>
      </dgm:t>
    </dgm:pt>
    <dgm:pt modelId="{6E97152A-BFF3-4EE8-8C48-2F01FD8E3896}">
      <dgm:prSet phldrT="[Text]"/>
      <dgm:spPr/>
      <dgm:t>
        <a:bodyPr/>
        <a:lstStyle/>
        <a:p>
          <a:endParaRPr lang="fa-IR" dirty="0"/>
        </a:p>
        <a:p>
          <a:endParaRPr lang="fa-IR" dirty="0"/>
        </a:p>
        <a:p>
          <a:r>
            <a:rPr lang="fa-IR" b="1" dirty="0">
              <a:cs typeface="B Mitra" panose="00000400000000000000" pitchFamily="2" charset="-78"/>
            </a:rPr>
            <a:t>کتاب</a:t>
          </a:r>
          <a:endParaRPr lang="en-US" b="1" dirty="0">
            <a:cs typeface="B Mitra" panose="00000400000000000000" pitchFamily="2" charset="-78"/>
          </a:endParaRPr>
        </a:p>
      </dgm:t>
    </dgm:pt>
    <dgm:pt modelId="{2A035E19-93CA-44D8-85E3-7D924ED28D2B}" type="parTrans" cxnId="{94A9537D-E68E-4658-B53B-5D1184E3F2FD}">
      <dgm:prSet/>
      <dgm:spPr/>
      <dgm:t>
        <a:bodyPr/>
        <a:lstStyle/>
        <a:p>
          <a:endParaRPr lang="en-US"/>
        </a:p>
      </dgm:t>
    </dgm:pt>
    <dgm:pt modelId="{B70F7C35-8C87-4F6E-9D86-8BA9935F2270}" type="sibTrans" cxnId="{94A9537D-E68E-4658-B53B-5D1184E3F2FD}">
      <dgm:prSet/>
      <dgm:spPr/>
      <dgm:t>
        <a:bodyPr/>
        <a:lstStyle/>
        <a:p>
          <a:endParaRPr lang="en-US"/>
        </a:p>
      </dgm:t>
    </dgm:pt>
    <dgm:pt modelId="{94676F0C-0D90-4D85-A1ED-B39B59811D73}">
      <dgm:prSet phldrT="[Text]"/>
      <dgm:spPr/>
      <dgm:t>
        <a:bodyPr/>
        <a:lstStyle/>
        <a:p>
          <a:endParaRPr lang="fa-IR" dirty="0"/>
        </a:p>
        <a:p>
          <a:endParaRPr lang="fa-IR" dirty="0"/>
        </a:p>
        <a:p>
          <a:pPr rtl="1"/>
          <a:r>
            <a:rPr lang="fa-IR" b="1" dirty="0">
              <a:cs typeface="B Mitra" panose="00000400000000000000" pitchFamily="2" charset="-78"/>
            </a:rPr>
            <a:t>نشریه</a:t>
          </a:r>
        </a:p>
        <a:p>
          <a:endParaRPr lang="en-US" dirty="0"/>
        </a:p>
      </dgm:t>
    </dgm:pt>
    <dgm:pt modelId="{0940A3B9-3963-4480-83A1-0BE6676012AB}" type="sibTrans" cxnId="{B781ED72-035E-4F52-85DD-7F90C1D25677}">
      <dgm:prSet/>
      <dgm:spPr/>
      <dgm:t>
        <a:bodyPr/>
        <a:lstStyle/>
        <a:p>
          <a:endParaRPr lang="en-US"/>
        </a:p>
      </dgm:t>
    </dgm:pt>
    <dgm:pt modelId="{613B13A6-FDBE-4A02-90E1-B626BC3BFE8E}" type="parTrans" cxnId="{B781ED72-035E-4F52-85DD-7F90C1D25677}">
      <dgm:prSet/>
      <dgm:spPr/>
      <dgm:t>
        <a:bodyPr/>
        <a:lstStyle/>
        <a:p>
          <a:endParaRPr lang="en-US"/>
        </a:p>
      </dgm:t>
    </dgm:pt>
    <dgm:pt modelId="{63AC247D-06FC-4DE0-AB02-2D8D40428546}" type="pres">
      <dgm:prSet presAssocID="{1A9CD9DF-603A-406B-8B84-3E6B6736E08B}" presName="Name0" presStyleCnt="0">
        <dgm:presLayoutVars>
          <dgm:dir/>
          <dgm:resizeHandles val="exact"/>
        </dgm:presLayoutVars>
      </dgm:prSet>
      <dgm:spPr/>
    </dgm:pt>
    <dgm:pt modelId="{8B88BBF9-F941-4584-837F-55F0982C44D3}" type="pres">
      <dgm:prSet presAssocID="{1A9CD9DF-603A-406B-8B84-3E6B6736E08B}" presName="bkgdShp" presStyleLbl="alignAccFollowNode1" presStyleIdx="0" presStyleCnt="1"/>
      <dgm:spPr/>
    </dgm:pt>
    <dgm:pt modelId="{6EDD6E5F-F9C3-4FC0-96AF-FC0EDB33AD3D}" type="pres">
      <dgm:prSet presAssocID="{1A9CD9DF-603A-406B-8B84-3E6B6736E08B}" presName="linComp" presStyleCnt="0"/>
      <dgm:spPr/>
    </dgm:pt>
    <dgm:pt modelId="{FA38ADDC-A87C-41CE-8C47-6592689757A7}" type="pres">
      <dgm:prSet presAssocID="{94676F0C-0D90-4D85-A1ED-B39B59811D73}" presName="compNode" presStyleCnt="0"/>
      <dgm:spPr/>
    </dgm:pt>
    <dgm:pt modelId="{0D367513-B3AB-4599-8D93-F63D6D0291AD}" type="pres">
      <dgm:prSet presAssocID="{94676F0C-0D90-4D85-A1ED-B39B59811D73}" presName="node" presStyleLbl="node1" presStyleIdx="0" presStyleCnt="3" custLinFactNeighborY="477">
        <dgm:presLayoutVars>
          <dgm:bulletEnabled val="1"/>
        </dgm:presLayoutVars>
      </dgm:prSet>
      <dgm:spPr/>
    </dgm:pt>
    <dgm:pt modelId="{FF55A4BF-285A-4A53-A044-D77D82F64947}" type="pres">
      <dgm:prSet presAssocID="{94676F0C-0D90-4D85-A1ED-B39B59811D73}" presName="invisiNode" presStyleLbl="node1" presStyleIdx="0" presStyleCnt="3"/>
      <dgm:spPr/>
    </dgm:pt>
    <dgm:pt modelId="{EC69BE3F-E348-4E1A-90AC-9D7DB0CDD0EB}" type="pres">
      <dgm:prSet presAssocID="{94676F0C-0D90-4D85-A1ED-B39B59811D73}" presName="imagNode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</dgm:spPr>
    </dgm:pt>
    <dgm:pt modelId="{7BC6750A-305B-4B84-AE95-016E6B045ABA}" type="pres">
      <dgm:prSet presAssocID="{0940A3B9-3963-4480-83A1-0BE6676012AB}" presName="sibTrans" presStyleLbl="sibTrans2D1" presStyleIdx="0" presStyleCnt="0"/>
      <dgm:spPr/>
    </dgm:pt>
    <dgm:pt modelId="{56AF70BF-4822-4775-922F-8CC795D7C627}" type="pres">
      <dgm:prSet presAssocID="{78D22B16-B7B4-4AD1-9619-7406EADDF636}" presName="compNode" presStyleCnt="0"/>
      <dgm:spPr/>
    </dgm:pt>
    <dgm:pt modelId="{19523877-707C-4B93-890B-DAFC86CE6E98}" type="pres">
      <dgm:prSet presAssocID="{78D22B16-B7B4-4AD1-9619-7406EADDF636}" presName="node" presStyleLbl="node1" presStyleIdx="1" presStyleCnt="3">
        <dgm:presLayoutVars>
          <dgm:bulletEnabled val="1"/>
        </dgm:presLayoutVars>
      </dgm:prSet>
      <dgm:spPr/>
    </dgm:pt>
    <dgm:pt modelId="{EC5E8D70-202A-4A2A-8BB5-26755FB07DC7}" type="pres">
      <dgm:prSet presAssocID="{78D22B16-B7B4-4AD1-9619-7406EADDF636}" presName="invisiNode" presStyleLbl="node1" presStyleIdx="1" presStyleCnt="3"/>
      <dgm:spPr/>
    </dgm:pt>
    <dgm:pt modelId="{D0564484-B103-425F-966D-45C321DA1323}" type="pres">
      <dgm:prSet presAssocID="{78D22B16-B7B4-4AD1-9619-7406EADDF636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1000" r="-71000"/>
          </a:stretch>
        </a:blipFill>
      </dgm:spPr>
    </dgm:pt>
    <dgm:pt modelId="{2084AFC5-787D-4236-8194-7A04D54300F0}" type="pres">
      <dgm:prSet presAssocID="{2A01DDC3-AC19-47F4-8B88-1FE05D17BD49}" presName="sibTrans" presStyleLbl="sibTrans2D1" presStyleIdx="0" presStyleCnt="0"/>
      <dgm:spPr/>
    </dgm:pt>
    <dgm:pt modelId="{92C43A08-513F-47B1-9B16-5249A0EE2CED}" type="pres">
      <dgm:prSet presAssocID="{6E97152A-BFF3-4EE8-8C48-2F01FD8E3896}" presName="compNode" presStyleCnt="0"/>
      <dgm:spPr/>
    </dgm:pt>
    <dgm:pt modelId="{FBD16945-4FFD-49F8-96EA-120587534B52}" type="pres">
      <dgm:prSet presAssocID="{6E97152A-BFF3-4EE8-8C48-2F01FD8E3896}" presName="node" presStyleLbl="node1" presStyleIdx="2" presStyleCnt="3">
        <dgm:presLayoutVars>
          <dgm:bulletEnabled val="1"/>
        </dgm:presLayoutVars>
      </dgm:prSet>
      <dgm:spPr/>
    </dgm:pt>
    <dgm:pt modelId="{21B48EB5-C82B-440B-88E0-A707BAEA6C54}" type="pres">
      <dgm:prSet presAssocID="{6E97152A-BFF3-4EE8-8C48-2F01FD8E3896}" presName="invisiNode" presStyleLbl="node1" presStyleIdx="2" presStyleCnt="3"/>
      <dgm:spPr/>
    </dgm:pt>
    <dgm:pt modelId="{BD45D288-7111-4D88-8493-5438643C199F}" type="pres">
      <dgm:prSet presAssocID="{6E97152A-BFF3-4EE8-8C48-2F01FD8E3896}" presName="imagNod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4000" r="-94000"/>
          </a:stretch>
        </a:blipFill>
      </dgm:spPr>
    </dgm:pt>
  </dgm:ptLst>
  <dgm:cxnLst>
    <dgm:cxn modelId="{A56BE043-CD2C-4B35-9041-201238BF9156}" type="presOf" srcId="{6E97152A-BFF3-4EE8-8C48-2F01FD8E3896}" destId="{FBD16945-4FFD-49F8-96EA-120587534B52}" srcOrd="0" destOrd="0" presId="urn:microsoft.com/office/officeart/2005/8/layout/pList2"/>
    <dgm:cxn modelId="{35064C6E-8682-494F-B4C6-F592B18FC823}" type="presOf" srcId="{2A01DDC3-AC19-47F4-8B88-1FE05D17BD49}" destId="{2084AFC5-787D-4236-8194-7A04D54300F0}" srcOrd="0" destOrd="0" presId="urn:microsoft.com/office/officeart/2005/8/layout/pList2"/>
    <dgm:cxn modelId="{B781ED72-035E-4F52-85DD-7F90C1D25677}" srcId="{1A9CD9DF-603A-406B-8B84-3E6B6736E08B}" destId="{94676F0C-0D90-4D85-A1ED-B39B59811D73}" srcOrd="0" destOrd="0" parTransId="{613B13A6-FDBE-4A02-90E1-B626BC3BFE8E}" sibTransId="{0940A3B9-3963-4480-83A1-0BE6676012AB}"/>
    <dgm:cxn modelId="{D9FA1C75-2DDD-4543-B763-67867FF2059C}" type="presOf" srcId="{78D22B16-B7B4-4AD1-9619-7406EADDF636}" destId="{19523877-707C-4B93-890B-DAFC86CE6E98}" srcOrd="0" destOrd="0" presId="urn:microsoft.com/office/officeart/2005/8/layout/pList2"/>
    <dgm:cxn modelId="{94A9537D-E68E-4658-B53B-5D1184E3F2FD}" srcId="{1A9CD9DF-603A-406B-8B84-3E6B6736E08B}" destId="{6E97152A-BFF3-4EE8-8C48-2F01FD8E3896}" srcOrd="2" destOrd="0" parTransId="{2A035E19-93CA-44D8-85E3-7D924ED28D2B}" sibTransId="{B70F7C35-8C87-4F6E-9D86-8BA9935F2270}"/>
    <dgm:cxn modelId="{C8DAC37D-7F64-4AE9-BC5C-3B2833390AC1}" type="presOf" srcId="{1A9CD9DF-603A-406B-8B84-3E6B6736E08B}" destId="{63AC247D-06FC-4DE0-AB02-2D8D40428546}" srcOrd="0" destOrd="0" presId="urn:microsoft.com/office/officeart/2005/8/layout/pList2"/>
    <dgm:cxn modelId="{C5FC8297-128B-4B28-B469-6542EAB33725}" srcId="{1A9CD9DF-603A-406B-8B84-3E6B6736E08B}" destId="{78D22B16-B7B4-4AD1-9619-7406EADDF636}" srcOrd="1" destOrd="0" parTransId="{5C8C48CC-65A1-47CD-8BA9-CCE6FA320DEF}" sibTransId="{2A01DDC3-AC19-47F4-8B88-1FE05D17BD49}"/>
    <dgm:cxn modelId="{6A7F7FC5-C450-493B-B686-9DA809297E84}" type="presOf" srcId="{0940A3B9-3963-4480-83A1-0BE6676012AB}" destId="{7BC6750A-305B-4B84-AE95-016E6B045ABA}" srcOrd="0" destOrd="0" presId="urn:microsoft.com/office/officeart/2005/8/layout/pList2"/>
    <dgm:cxn modelId="{728A2ECB-9776-43CE-BA40-C588A1A9D4B5}" type="presOf" srcId="{94676F0C-0D90-4D85-A1ED-B39B59811D73}" destId="{0D367513-B3AB-4599-8D93-F63D6D0291AD}" srcOrd="0" destOrd="0" presId="urn:microsoft.com/office/officeart/2005/8/layout/pList2"/>
    <dgm:cxn modelId="{646659A3-521F-4CE8-BDD8-BB245237E441}" type="presParOf" srcId="{63AC247D-06FC-4DE0-AB02-2D8D40428546}" destId="{8B88BBF9-F941-4584-837F-55F0982C44D3}" srcOrd="0" destOrd="0" presId="urn:microsoft.com/office/officeart/2005/8/layout/pList2"/>
    <dgm:cxn modelId="{2C41D723-C884-459D-9E21-BF02D08A4982}" type="presParOf" srcId="{63AC247D-06FC-4DE0-AB02-2D8D40428546}" destId="{6EDD6E5F-F9C3-4FC0-96AF-FC0EDB33AD3D}" srcOrd="1" destOrd="0" presId="urn:microsoft.com/office/officeart/2005/8/layout/pList2"/>
    <dgm:cxn modelId="{FDDDAC8C-2766-4DE8-9CAD-E15BA5BC5E03}" type="presParOf" srcId="{6EDD6E5F-F9C3-4FC0-96AF-FC0EDB33AD3D}" destId="{FA38ADDC-A87C-41CE-8C47-6592689757A7}" srcOrd="0" destOrd="0" presId="urn:microsoft.com/office/officeart/2005/8/layout/pList2"/>
    <dgm:cxn modelId="{0D162045-9FEC-4791-854C-72EB5B15530B}" type="presParOf" srcId="{FA38ADDC-A87C-41CE-8C47-6592689757A7}" destId="{0D367513-B3AB-4599-8D93-F63D6D0291AD}" srcOrd="0" destOrd="0" presId="urn:microsoft.com/office/officeart/2005/8/layout/pList2"/>
    <dgm:cxn modelId="{F631B512-35A2-450E-BFBA-A2D7C5F7D18D}" type="presParOf" srcId="{FA38ADDC-A87C-41CE-8C47-6592689757A7}" destId="{FF55A4BF-285A-4A53-A044-D77D82F64947}" srcOrd="1" destOrd="0" presId="urn:microsoft.com/office/officeart/2005/8/layout/pList2"/>
    <dgm:cxn modelId="{6EC630E7-9C58-4A86-9FA1-ED8EA2AAB77F}" type="presParOf" srcId="{FA38ADDC-A87C-41CE-8C47-6592689757A7}" destId="{EC69BE3F-E348-4E1A-90AC-9D7DB0CDD0EB}" srcOrd="2" destOrd="0" presId="urn:microsoft.com/office/officeart/2005/8/layout/pList2"/>
    <dgm:cxn modelId="{C3DB1D33-452D-43FF-8419-D682795BCD6C}" type="presParOf" srcId="{6EDD6E5F-F9C3-4FC0-96AF-FC0EDB33AD3D}" destId="{7BC6750A-305B-4B84-AE95-016E6B045ABA}" srcOrd="1" destOrd="0" presId="urn:microsoft.com/office/officeart/2005/8/layout/pList2"/>
    <dgm:cxn modelId="{FCCF3D46-24E8-473F-9EE2-8B67712C6A3D}" type="presParOf" srcId="{6EDD6E5F-F9C3-4FC0-96AF-FC0EDB33AD3D}" destId="{56AF70BF-4822-4775-922F-8CC795D7C627}" srcOrd="2" destOrd="0" presId="urn:microsoft.com/office/officeart/2005/8/layout/pList2"/>
    <dgm:cxn modelId="{638652AD-3208-47E6-AC1E-51596472C961}" type="presParOf" srcId="{56AF70BF-4822-4775-922F-8CC795D7C627}" destId="{19523877-707C-4B93-890B-DAFC86CE6E98}" srcOrd="0" destOrd="0" presId="urn:microsoft.com/office/officeart/2005/8/layout/pList2"/>
    <dgm:cxn modelId="{81E43379-E084-48D9-9FDE-E0648A18C5C4}" type="presParOf" srcId="{56AF70BF-4822-4775-922F-8CC795D7C627}" destId="{EC5E8D70-202A-4A2A-8BB5-26755FB07DC7}" srcOrd="1" destOrd="0" presId="urn:microsoft.com/office/officeart/2005/8/layout/pList2"/>
    <dgm:cxn modelId="{50118AFD-D7F8-45A1-9617-B583A29F1C52}" type="presParOf" srcId="{56AF70BF-4822-4775-922F-8CC795D7C627}" destId="{D0564484-B103-425F-966D-45C321DA1323}" srcOrd="2" destOrd="0" presId="urn:microsoft.com/office/officeart/2005/8/layout/pList2"/>
    <dgm:cxn modelId="{07707ACC-1311-4F24-8616-507C90CEB728}" type="presParOf" srcId="{6EDD6E5F-F9C3-4FC0-96AF-FC0EDB33AD3D}" destId="{2084AFC5-787D-4236-8194-7A04D54300F0}" srcOrd="3" destOrd="0" presId="urn:microsoft.com/office/officeart/2005/8/layout/pList2"/>
    <dgm:cxn modelId="{7AC57054-DD37-4DA7-8684-0315342C76E6}" type="presParOf" srcId="{6EDD6E5F-F9C3-4FC0-96AF-FC0EDB33AD3D}" destId="{92C43A08-513F-47B1-9B16-5249A0EE2CED}" srcOrd="4" destOrd="0" presId="urn:microsoft.com/office/officeart/2005/8/layout/pList2"/>
    <dgm:cxn modelId="{E83827E8-803C-41AC-9062-07CD167958E1}" type="presParOf" srcId="{92C43A08-513F-47B1-9B16-5249A0EE2CED}" destId="{FBD16945-4FFD-49F8-96EA-120587534B52}" srcOrd="0" destOrd="0" presId="urn:microsoft.com/office/officeart/2005/8/layout/pList2"/>
    <dgm:cxn modelId="{D2351DEC-C306-456D-81A6-7F3602B8E66B}" type="presParOf" srcId="{92C43A08-513F-47B1-9B16-5249A0EE2CED}" destId="{21B48EB5-C82B-440B-88E0-A707BAEA6C54}" srcOrd="1" destOrd="0" presId="urn:microsoft.com/office/officeart/2005/8/layout/pList2"/>
    <dgm:cxn modelId="{594FA63C-55D7-4E85-97B7-E9C60608D566}" type="presParOf" srcId="{92C43A08-513F-47B1-9B16-5249A0EE2CED}" destId="{BD45D288-7111-4D88-8493-5438643C199F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88BBF9-F941-4584-837F-55F0982C44D3}">
      <dsp:nvSpPr>
        <dsp:cNvPr id="0" name=""/>
        <dsp:cNvSpPr/>
      </dsp:nvSpPr>
      <dsp:spPr>
        <a:xfrm>
          <a:off x="0" y="0"/>
          <a:ext cx="6721033" cy="2898756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69BE3F-E348-4E1A-90AC-9D7DB0CDD0EB}">
      <dsp:nvSpPr>
        <dsp:cNvPr id="0" name=""/>
        <dsp:cNvSpPr/>
      </dsp:nvSpPr>
      <dsp:spPr>
        <a:xfrm>
          <a:off x="201630" y="386500"/>
          <a:ext cx="1974303" cy="212575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D367513-B3AB-4599-8D93-F63D6D0291AD}">
      <dsp:nvSpPr>
        <dsp:cNvPr id="0" name=""/>
        <dsp:cNvSpPr/>
      </dsp:nvSpPr>
      <dsp:spPr>
        <a:xfrm rot="10800000">
          <a:off x="201630" y="2898756"/>
          <a:ext cx="1974303" cy="3542924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3900" kern="1200" dirty="0"/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3900" kern="1200" dirty="0"/>
        </a:p>
        <a:p>
          <a:pPr marL="0" lvl="0" indent="0" algn="ctr" defTabSz="1733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900" b="1" kern="1200" dirty="0">
              <a:cs typeface="B Mitra" panose="00000400000000000000" pitchFamily="2" charset="-78"/>
            </a:rPr>
            <a:t>نشریه</a:t>
          </a:r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900" kern="1200" dirty="0"/>
        </a:p>
      </dsp:txBody>
      <dsp:txXfrm rot="10800000">
        <a:off x="262347" y="2898756"/>
        <a:ext cx="1852869" cy="3482207"/>
      </dsp:txXfrm>
    </dsp:sp>
    <dsp:sp modelId="{D0564484-B103-425F-966D-45C321DA1323}">
      <dsp:nvSpPr>
        <dsp:cNvPr id="0" name=""/>
        <dsp:cNvSpPr/>
      </dsp:nvSpPr>
      <dsp:spPr>
        <a:xfrm>
          <a:off x="2373364" y="386500"/>
          <a:ext cx="1974303" cy="212575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1000" r="-7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9523877-707C-4B93-890B-DAFC86CE6E98}">
      <dsp:nvSpPr>
        <dsp:cNvPr id="0" name=""/>
        <dsp:cNvSpPr/>
      </dsp:nvSpPr>
      <dsp:spPr>
        <a:xfrm rot="10800000">
          <a:off x="2373364" y="2898756"/>
          <a:ext cx="1974303" cy="3542924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3900" kern="1200" dirty="0"/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3900" kern="1200" dirty="0"/>
        </a:p>
        <a:p>
          <a:pPr marL="0" lvl="0" indent="0" algn="ctr" defTabSz="173355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900" b="1" kern="1200" dirty="0">
              <a:cs typeface="B Mitra" panose="00000400000000000000" pitchFamily="2" charset="-78"/>
            </a:rPr>
            <a:t>تولیدات دیجیتال </a:t>
          </a:r>
          <a:endParaRPr lang="en-US" sz="3900" b="1" kern="1200" dirty="0">
            <a:cs typeface="B Mitra" panose="00000400000000000000" pitchFamily="2" charset="-78"/>
          </a:endParaRPr>
        </a:p>
      </dsp:txBody>
      <dsp:txXfrm rot="10800000">
        <a:off x="2434081" y="2898756"/>
        <a:ext cx="1852869" cy="3482207"/>
      </dsp:txXfrm>
    </dsp:sp>
    <dsp:sp modelId="{BD45D288-7111-4D88-8493-5438643C199F}">
      <dsp:nvSpPr>
        <dsp:cNvPr id="0" name=""/>
        <dsp:cNvSpPr/>
      </dsp:nvSpPr>
      <dsp:spPr>
        <a:xfrm>
          <a:off x="4545098" y="386500"/>
          <a:ext cx="1974303" cy="212575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4000" r="-94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BD16945-4FFD-49F8-96EA-120587534B52}">
      <dsp:nvSpPr>
        <dsp:cNvPr id="0" name=""/>
        <dsp:cNvSpPr/>
      </dsp:nvSpPr>
      <dsp:spPr>
        <a:xfrm rot="10800000">
          <a:off x="4545098" y="2898756"/>
          <a:ext cx="1974303" cy="3542924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368" tIns="277368" rIns="277368" bIns="277368" numCol="1" spcCol="1270" anchor="t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3900" kern="1200" dirty="0"/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a-IR" sz="3900" kern="1200" dirty="0"/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900" b="1" kern="1200" dirty="0">
              <a:cs typeface="B Mitra" panose="00000400000000000000" pitchFamily="2" charset="-78"/>
            </a:rPr>
            <a:t>کتاب</a:t>
          </a:r>
          <a:endParaRPr lang="en-US" sz="3900" b="1" kern="1200" dirty="0">
            <a:cs typeface="B Mitra" panose="00000400000000000000" pitchFamily="2" charset="-78"/>
          </a:endParaRPr>
        </a:p>
      </dsp:txBody>
      <dsp:txXfrm rot="10800000">
        <a:off x="4605815" y="2898756"/>
        <a:ext cx="1852869" cy="34822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D7492986-915F-40F6-BEEC-CD3A01EA420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ED1E5AA9-8606-4FA7-AB12-38383324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5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F7F748CC-0BF6-4EDC-B4EC-CBF1EC44B1BC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32063" y="1198563"/>
            <a:ext cx="2238375" cy="3235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15" tIns="48257" rIns="96515" bIns="482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466"/>
            <a:ext cx="5842000" cy="3775472"/>
          </a:xfrm>
          <a:prstGeom prst="rect">
            <a:avLst/>
          </a:prstGeom>
        </p:spPr>
        <p:txBody>
          <a:bodyPr vert="horz" lIns="96515" tIns="48257" rIns="96515" bIns="4825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42B6B199-5267-42DB-AB18-2C6DB653B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78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89" name="Shape 88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0" name="Shape 8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9598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7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9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61060" y="761294"/>
            <a:ext cx="831354" cy="121256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5212" y="761294"/>
            <a:ext cx="2410122" cy="121256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191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9115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 #8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4" cy="5274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F7F8F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4796167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F7F8FD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F7F8FD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07" name="Shape 107"/>
          <p:cNvSpPr>
            <a:spLocks noGrp="1"/>
          </p:cNvSpPr>
          <p:nvPr>
            <p:ph type="pic" idx="2"/>
          </p:nvPr>
        </p:nvSpPr>
        <p:spPr>
          <a:xfrm>
            <a:off x="1618952" y="990600"/>
            <a:ext cx="2047113" cy="525678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pic" idx="3"/>
          </p:nvPr>
        </p:nvSpPr>
        <p:spPr>
          <a:xfrm>
            <a:off x="578644" y="988307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4"/>
          </p:nvPr>
        </p:nvSpPr>
        <p:spPr>
          <a:xfrm>
            <a:off x="578644" y="3659717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5"/>
          </p:nvPr>
        </p:nvSpPr>
        <p:spPr>
          <a:xfrm>
            <a:off x="578644" y="6328834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pic" idx="6"/>
          </p:nvPr>
        </p:nvSpPr>
        <p:spPr>
          <a:xfrm>
            <a:off x="1618952" y="6328834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pic" idx="7"/>
          </p:nvPr>
        </p:nvSpPr>
        <p:spPr>
          <a:xfrm>
            <a:off x="2660153" y="6328834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9067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11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8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5212" y="3808766"/>
            <a:ext cx="1620738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71675" y="3808766"/>
            <a:ext cx="1620739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87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5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71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7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9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42"/>
            <a:ext cx="6858000" cy="9905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42410" y="2983831"/>
            <a:ext cx="19731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نام انجمن علمی دانشجویی...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3241" y="5614736"/>
            <a:ext cx="1171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اختراع و کارآفرینی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7747" y="5630778"/>
            <a:ext cx="12352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200" b="1" dirty="0">
                <a:solidFill>
                  <a:schemeClr val="bg1"/>
                </a:solidFill>
                <a:cs typeface="B Nazanin" panose="00000400000000000000" pitchFamily="2" charset="-78"/>
              </a:rPr>
              <a:t>انتشارات</a:t>
            </a:r>
            <a:endParaRPr lang="en-US" sz="2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644" y="447847"/>
            <a:ext cx="2521365" cy="144387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6D5DDD-0A6C-1229-4B7A-8C85F0678AC7}"/>
              </a:ext>
            </a:extLst>
          </p:cNvPr>
          <p:cNvSpPr/>
          <p:nvPr/>
        </p:nvSpPr>
        <p:spPr>
          <a:xfrm>
            <a:off x="344188" y="111680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1EAEB7-535D-F8A2-BA3D-F60F4A616F2A}"/>
              </a:ext>
            </a:extLst>
          </p:cNvPr>
          <p:cNvSpPr/>
          <p:nvPr/>
        </p:nvSpPr>
        <p:spPr>
          <a:xfrm>
            <a:off x="4890977" y="956930"/>
            <a:ext cx="744279" cy="93479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rtlCol="1" anchor="ctr">
            <a:noAutofit/>
          </a:bodyPr>
          <a:lstStyle/>
          <a:p>
            <a:pPr algn="ctr"/>
            <a:endParaRPr lang="fa-IR" sz="320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81D6E0-6241-245D-D5C3-A32F5F5430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853" y="1016542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13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678561"/>
            <a:ext cx="6858000" cy="718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434379"/>
            <a:ext cx="6858000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0053" y="8863232"/>
            <a:ext cx="447294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958251"/>
              </p:ext>
            </p:extLst>
          </p:nvPr>
        </p:nvGraphicFramePr>
        <p:xfrm>
          <a:off x="809837" y="3169925"/>
          <a:ext cx="5261510" cy="49941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77825" y="799905"/>
            <a:ext cx="525930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گزارش عملکـــرد در حوزه فعالیت آموزشی</a:t>
            </a:r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7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</a:t>
            </a:r>
          </a:p>
        </p:txBody>
      </p:sp>
      <p:sp>
        <p:nvSpPr>
          <p:cNvPr id="13" name="8-Point Star 12"/>
          <p:cNvSpPr/>
          <p:nvPr/>
        </p:nvSpPr>
        <p:spPr>
          <a:xfrm>
            <a:off x="172852" y="8511540"/>
            <a:ext cx="688207" cy="6010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10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693" y="8329907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43BA843-2288-1089-AD4D-C4403EAB7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44461"/>
            <a:ext cx="908774" cy="8877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57291C5-93E2-B84D-A3B9-13A6F70A7092}"/>
              </a:ext>
            </a:extLst>
          </p:cNvPr>
          <p:cNvSpPr/>
          <p:nvPr/>
        </p:nvSpPr>
        <p:spPr>
          <a:xfrm>
            <a:off x="144651" y="15730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90A3E3-2DF8-7426-6D8F-734217721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3972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0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654211"/>
            <a:ext cx="6858000" cy="9109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فعالیت‌های آموزشی</a:t>
            </a:r>
          </a:p>
          <a:p>
            <a:pPr marL="266700" algn="ctr" rtl="1"/>
            <a:r>
              <a:rPr lang="fa-IR" b="1" dirty="0">
                <a:cs typeface="B Mitra" panose="00000400000000000000" pitchFamily="2" charset="-78"/>
              </a:rPr>
              <a:t>(کارگاه ها، کلاس ها و دوره های آموزش علمی و تخصصی)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586779"/>
            <a:ext cx="6858000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800099" y="8967122"/>
            <a:ext cx="4437247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2197" y="3274142"/>
            <a:ext cx="6155222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3" y="28265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4" name="8-Point Star 13"/>
          <p:cNvSpPr/>
          <p:nvPr/>
        </p:nvSpPr>
        <p:spPr>
          <a:xfrm>
            <a:off x="76201" y="8640099"/>
            <a:ext cx="723900" cy="640425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7825" y="799905"/>
            <a:ext cx="525930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عملکـــرد در حوزه فعالیت آموزشی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sz="14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101" y="8381267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A95A16A-B868-4581-2E00-73D6FF572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7CD8E8B-1777-80A3-6D81-9F0342629A5E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08C95D-9817-8801-7B16-E2C7AF9A29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505732" y="3647873"/>
            <a:ext cx="2850782" cy="1215000"/>
            <a:chOff x="301733" y="3050906"/>
            <a:chExt cx="2762099" cy="1127619"/>
          </a:xfrm>
        </p:grpSpPr>
        <p:grpSp>
          <p:nvGrpSpPr>
            <p:cNvPr id="75" name="Group 74"/>
            <p:cNvGrpSpPr/>
            <p:nvPr/>
          </p:nvGrpSpPr>
          <p:grpSpPr>
            <a:xfrm>
              <a:off x="301733" y="3050906"/>
              <a:ext cx="2762099" cy="1127619"/>
              <a:chOff x="962074" y="3130380"/>
              <a:chExt cx="3264305" cy="1360526"/>
            </a:xfrm>
          </p:grpSpPr>
          <p:sp>
            <p:nvSpPr>
              <p:cNvPr id="77" name="Content Placeholder 2"/>
              <p:cNvSpPr txBox="1">
                <a:spLocks noChangeAspect="1"/>
              </p:cNvSpPr>
              <p:nvPr/>
            </p:nvSpPr>
            <p:spPr>
              <a:xfrm>
                <a:off x="2471376" y="3284623"/>
                <a:ext cx="1755003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rtl="1">
                  <a:buNone/>
                </a:pPr>
                <a:r>
                  <a:rPr lang="fa-IR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نام مدرس</a:t>
                </a:r>
                <a:endParaRPr lang="en-US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78" name="Group 77"/>
              <p:cNvGrpSpPr/>
              <p:nvPr/>
            </p:nvGrpSpPr>
            <p:grpSpPr>
              <a:xfrm>
                <a:off x="96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79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6" name="TextBox 75"/>
            <p:cNvSpPr txBox="1"/>
            <p:nvPr/>
          </p:nvSpPr>
          <p:spPr>
            <a:xfrm>
              <a:off x="1565192" y="3591569"/>
              <a:ext cx="1408845" cy="428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b="1" dirty="0">
                  <a:cs typeface="B Zar" panose="00000400000000000000" pitchFamily="2" charset="-78"/>
                </a:rPr>
                <a:t>عضو هیئت علمی یا...؟</a:t>
              </a:r>
            </a:p>
            <a:p>
              <a:pPr algn="r" rtl="1"/>
              <a:endParaRPr lang="en-US" sz="1200" b="1" dirty="0">
                <a:cs typeface="B Zar" panose="00000400000000000000" pitchFamily="2" charset="-78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>
            <a:off x="0" y="1666245"/>
            <a:ext cx="6878893" cy="85586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558977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3510208" y="3660718"/>
            <a:ext cx="2884051" cy="2283970"/>
            <a:chOff x="3049543" y="2763089"/>
            <a:chExt cx="3982476" cy="4735440"/>
          </a:xfrm>
        </p:grpSpPr>
        <p:sp>
          <p:nvSpPr>
            <p:cNvPr id="86" name="Rounded Rectangle 85"/>
            <p:cNvSpPr/>
            <p:nvPr/>
          </p:nvSpPr>
          <p:spPr>
            <a:xfrm>
              <a:off x="3072931" y="3095903"/>
              <a:ext cx="3676437" cy="4402626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3049543" y="3692585"/>
              <a:ext cx="3558894" cy="1084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endParaRPr lang="fa-IR" sz="1400" dirty="0">
                <a:cs typeface="B Lotus" panose="00000400000000000000" pitchFamily="2" charset="-78"/>
              </a:endParaRPr>
            </a:p>
            <a:p>
              <a:pPr lvl="0" algn="r" rtl="1"/>
              <a:r>
                <a:rPr lang="fa-IR" sz="1400" dirty="0">
                  <a:cs typeface="B Lotus" panose="00000400000000000000" pitchFamily="2" charset="-78"/>
                </a:rPr>
                <a:t>عنوان کارگاه</a:t>
              </a:r>
              <a:endParaRPr lang="en-US" sz="1400" dirty="0">
                <a:cs typeface="B Lotus" panose="00000400000000000000" pitchFamily="2" charset="-78"/>
              </a:endParaRPr>
            </a:p>
          </p:txBody>
        </p:sp>
        <p:sp>
          <p:nvSpPr>
            <p:cNvPr id="88" name="Sev02"/>
            <p:cNvSpPr/>
            <p:nvPr/>
          </p:nvSpPr>
          <p:spPr>
            <a:xfrm>
              <a:off x="5013782" y="2763089"/>
              <a:ext cx="2018237" cy="561294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سرفصل کارگاه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134994" y="2694606"/>
            <a:ext cx="344843" cy="333858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90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1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2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3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4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5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6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7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8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9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0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1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2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3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</p:grpSp>
      <p:sp>
        <p:nvSpPr>
          <p:cNvPr id="104" name="AutoShape 32"/>
          <p:cNvSpPr>
            <a:spLocks/>
          </p:cNvSpPr>
          <p:nvPr/>
        </p:nvSpPr>
        <p:spPr bwMode="auto">
          <a:xfrm>
            <a:off x="4235947" y="2694606"/>
            <a:ext cx="411108" cy="339504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3839994" y="2738906"/>
            <a:ext cx="229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cs typeface="B Mitra" panose="00000400000000000000" pitchFamily="2" charset="-78"/>
              </a:rPr>
              <a:t>تاریخ برگزاری: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435946" y="2740936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cs typeface="B Mitra" panose="00000400000000000000" pitchFamily="2" charset="-78"/>
              </a:rPr>
              <a:t>تعداد مخاطبان: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-178067" y="2692226"/>
            <a:ext cx="1547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400" b="1" dirty="0">
                <a:cs typeface="B Mitra" panose="00000400000000000000" pitchFamily="2" charset="-78"/>
              </a:rPr>
              <a:t>وسعت: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pic>
        <p:nvPicPr>
          <p:cNvPr id="109" name="Picture 108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331" y="2704626"/>
            <a:ext cx="366109" cy="366109"/>
          </a:xfrm>
          <a:prstGeom prst="rect">
            <a:avLst/>
          </a:prstGeom>
        </p:spPr>
      </p:pic>
      <p:grpSp>
        <p:nvGrpSpPr>
          <p:cNvPr id="111" name="Group 110"/>
          <p:cNvGrpSpPr/>
          <p:nvPr/>
        </p:nvGrpSpPr>
        <p:grpSpPr>
          <a:xfrm>
            <a:off x="505732" y="5292768"/>
            <a:ext cx="2562588" cy="686770"/>
            <a:chOff x="3072930" y="2699274"/>
            <a:chExt cx="3959088" cy="2113444"/>
          </a:xfrm>
        </p:grpSpPr>
        <p:sp>
          <p:nvSpPr>
            <p:cNvPr id="112" name="Rounded Rectangle 111"/>
            <p:cNvSpPr/>
            <p:nvPr/>
          </p:nvSpPr>
          <p:spPr>
            <a:xfrm>
              <a:off x="3072930" y="3095910"/>
              <a:ext cx="3676437" cy="1716808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207891" y="3379477"/>
              <a:ext cx="3387299" cy="1325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r>
                <a:rPr lang="fa-IR" sz="1050" b="1" dirty="0">
                  <a:cs typeface="B Lotus" panose="00000400000000000000" pitchFamily="2" charset="-78"/>
                </a:rPr>
                <a:t>دانشجویان دانشگاه علامه طباطبائی:   سایردانشجویان: </a:t>
              </a:r>
              <a:endParaRPr lang="en-US" sz="1050" b="1" dirty="0">
                <a:cs typeface="B Lotus" panose="00000400000000000000" pitchFamily="2" charset="-78"/>
              </a:endParaRPr>
            </a:p>
          </p:txBody>
        </p:sp>
        <p:sp>
          <p:nvSpPr>
            <p:cNvPr id="114" name="Sev02"/>
            <p:cNvSpPr/>
            <p:nvPr/>
          </p:nvSpPr>
          <p:spPr>
            <a:xfrm>
              <a:off x="5289242" y="2699274"/>
              <a:ext cx="1742776" cy="731274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هزینه</a:t>
              </a: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336408" y="6238830"/>
            <a:ext cx="3060000" cy="1129071"/>
            <a:chOff x="3072930" y="2805443"/>
            <a:chExt cx="3959088" cy="1839314"/>
          </a:xfrm>
        </p:grpSpPr>
        <p:sp>
          <p:nvSpPr>
            <p:cNvPr id="116" name="Rounded Rectangle 115"/>
            <p:cNvSpPr/>
            <p:nvPr/>
          </p:nvSpPr>
          <p:spPr>
            <a:xfrm>
              <a:off x="3072930" y="3095906"/>
              <a:ext cx="3676438" cy="1548851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089915" y="3379477"/>
              <a:ext cx="3676867" cy="451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rtl="1"/>
              <a:r>
                <a:rPr lang="fa-IR" sz="1200" dirty="0">
                  <a:cs typeface="B Lotus" panose="00000400000000000000" pitchFamily="2" charset="-78"/>
                </a:rPr>
                <a:t>لیست حامیان برگزار کنده کارگاه</a:t>
              </a:r>
              <a:endParaRPr lang="en-US" sz="1200" dirty="0">
                <a:cs typeface="B Lotus" panose="00000400000000000000" pitchFamily="2" charset="-78"/>
              </a:endParaRPr>
            </a:p>
          </p:txBody>
        </p:sp>
        <p:sp>
          <p:nvSpPr>
            <p:cNvPr id="118" name="Sev02"/>
            <p:cNvSpPr/>
            <p:nvPr/>
          </p:nvSpPr>
          <p:spPr>
            <a:xfrm>
              <a:off x="5289242" y="2805443"/>
              <a:ext cx="1742776" cy="51893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حامیان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05732" y="6233193"/>
            <a:ext cx="2562588" cy="1124742"/>
            <a:chOff x="3072930" y="2624331"/>
            <a:chExt cx="4017309" cy="4163767"/>
          </a:xfrm>
        </p:grpSpPr>
        <p:sp>
          <p:nvSpPr>
            <p:cNvPr id="120" name="Rounded Rectangle 119"/>
            <p:cNvSpPr/>
            <p:nvPr/>
          </p:nvSpPr>
          <p:spPr>
            <a:xfrm>
              <a:off x="3072930" y="3167666"/>
              <a:ext cx="3676437" cy="3620432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3207890" y="4006719"/>
              <a:ext cx="3558894" cy="2164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r>
                <a:rPr lang="fa-IR" sz="1200" dirty="0">
                  <a:cs typeface="B Lotus" panose="00000400000000000000" pitchFamily="2" charset="-78"/>
                </a:rPr>
                <a:t>درصورت موجود نام همکاران</a:t>
              </a:r>
            </a:p>
            <a:p>
              <a:pPr lvl="0" algn="r" rtl="1"/>
              <a:endParaRPr lang="en-US" sz="2000" dirty="0">
                <a:cs typeface="B Lotus" panose="00000400000000000000" pitchFamily="2" charset="-78"/>
              </a:endParaRPr>
            </a:p>
          </p:txBody>
        </p:sp>
        <p:sp>
          <p:nvSpPr>
            <p:cNvPr id="122" name="Sev02"/>
            <p:cNvSpPr/>
            <p:nvPr/>
          </p:nvSpPr>
          <p:spPr>
            <a:xfrm>
              <a:off x="5285361" y="2624331"/>
              <a:ext cx="1804878" cy="108667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همکاران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05732" y="7620204"/>
            <a:ext cx="5752266" cy="855464"/>
            <a:chOff x="505732" y="6395711"/>
            <a:chExt cx="5752266" cy="855464"/>
          </a:xfrm>
        </p:grpSpPr>
        <p:sp>
          <p:nvSpPr>
            <p:cNvPr id="124" name="Rounded Rectangle 123"/>
            <p:cNvSpPr/>
            <p:nvPr/>
          </p:nvSpPr>
          <p:spPr>
            <a:xfrm>
              <a:off x="505732" y="6489262"/>
              <a:ext cx="5683835" cy="761913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Sev02"/>
            <p:cNvSpPr/>
            <p:nvPr/>
          </p:nvSpPr>
          <p:spPr>
            <a:xfrm>
              <a:off x="4910997" y="6395711"/>
              <a:ext cx="1347001" cy="31855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همکاران اجرایی</a:t>
              </a: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505732" y="6477663"/>
              <a:ext cx="5514068" cy="355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                       تیم اجرایی دانشجوی با ذکر نام های دانشجویان</a:t>
              </a:r>
              <a:endPara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7" name="Rectangle 126"/>
          <p:cNvSpPr/>
          <p:nvPr/>
        </p:nvSpPr>
        <p:spPr>
          <a:xfrm>
            <a:off x="0" y="3174152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630053" y="9006652"/>
            <a:ext cx="4357441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30771" y="2749626"/>
            <a:ext cx="99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400" dirty="0">
                <a:cs typeface="B Mitra" panose="00000400000000000000" pitchFamily="2" charset="-78"/>
              </a:rPr>
              <a:t> </a:t>
            </a:r>
            <a:r>
              <a:rPr lang="fa-IR" sz="1400" b="1" dirty="0">
                <a:cs typeface="B Mitra" panose="00000400000000000000" pitchFamily="2" charset="-78"/>
              </a:rPr>
              <a:t>چند ساعته: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63" name="8-Point Star 62"/>
          <p:cNvSpPr/>
          <p:nvPr/>
        </p:nvSpPr>
        <p:spPr>
          <a:xfrm>
            <a:off x="0" y="8807740"/>
            <a:ext cx="630053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12</a:t>
            </a: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693" y="8535136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5664A5-0AFF-1877-7F0A-806DEBFEE6B4}"/>
              </a:ext>
            </a:extLst>
          </p:cNvPr>
          <p:cNvSpPr txBox="1"/>
          <p:nvPr/>
        </p:nvSpPr>
        <p:spPr>
          <a:xfrm>
            <a:off x="977825" y="799905"/>
            <a:ext cx="525930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عملکـــرد در حوزه فعالیت آموزشی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sz="14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EBBC87-890B-5ABF-00B8-8045800437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058EC4-03FA-4637-6A73-F602BE9939BE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AFA4B6-74F0-D7D8-1546-75905BBBE8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4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27" grpId="0" animBg="1"/>
      <p:bldP spid="1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/>
          <p:cNvSpPr/>
          <p:nvPr/>
        </p:nvSpPr>
        <p:spPr>
          <a:xfrm>
            <a:off x="0" y="1544302"/>
            <a:ext cx="6878893" cy="5375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152647"/>
            <a:ext cx="6878893" cy="647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9" name="Rounded Rectangle 128"/>
          <p:cNvSpPr/>
          <p:nvPr/>
        </p:nvSpPr>
        <p:spPr>
          <a:xfrm>
            <a:off x="505732" y="2509520"/>
            <a:ext cx="5813766" cy="6038904"/>
          </a:xfrm>
          <a:prstGeom prst="roundRect">
            <a:avLst>
              <a:gd name="adj" fmla="val 5551"/>
            </a:avLst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Sev02"/>
          <p:cNvSpPr/>
          <p:nvPr/>
        </p:nvSpPr>
        <p:spPr>
          <a:xfrm>
            <a:off x="2501913" y="2356932"/>
            <a:ext cx="1711398" cy="30787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FontAwesome" pitchFamily="2" charset="0"/>
                <a:cs typeface="B Yekan" panose="00000400000000000000" pitchFamily="2" charset="-78"/>
              </a:rPr>
              <a:t>شرح مختصرکارگاه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576851" y="2551162"/>
            <a:ext cx="5652593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0053" y="9044657"/>
            <a:ext cx="429006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14300" y="8807740"/>
            <a:ext cx="67056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13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586" y="8511332"/>
            <a:ext cx="1978665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C1B498-78AB-EB15-CBE9-BF1B11A65961}"/>
              </a:ext>
            </a:extLst>
          </p:cNvPr>
          <p:cNvSpPr txBox="1"/>
          <p:nvPr/>
        </p:nvSpPr>
        <p:spPr>
          <a:xfrm>
            <a:off x="977825" y="799905"/>
            <a:ext cx="525930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عملکـــرد در حوزه فعالیت آموزشی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sz="14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DC6ABF-CBC0-0D62-4094-E1950C5152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F750B0-198F-FBEB-BF5D-EAF80F81DFE9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0E9153-7FEB-0ED2-BFFD-326B1105FE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7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/>
          <p:cNvSpPr/>
          <p:nvPr/>
        </p:nvSpPr>
        <p:spPr>
          <a:xfrm>
            <a:off x="0" y="1468101"/>
            <a:ext cx="6878893" cy="5561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076447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-163" y="2143461"/>
            <a:ext cx="6879056" cy="585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5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گزارش تصویری</a:t>
            </a:r>
            <a:endParaRPr lang="en-US" sz="25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idx="2"/>
          </p:nvPr>
        </p:nvSpPr>
        <p:spPr>
          <a:xfrm>
            <a:off x="3148605" y="2758940"/>
            <a:ext cx="3252768" cy="3595123"/>
          </a:xfrm>
        </p:spPr>
      </p:sp>
      <p:sp>
        <p:nvSpPr>
          <p:cNvPr id="21" name="Picture Placeholder 20"/>
          <p:cNvSpPr>
            <a:spLocks noGrp="1"/>
          </p:cNvSpPr>
          <p:nvPr>
            <p:ph type="pic" idx="3"/>
          </p:nvPr>
        </p:nvSpPr>
        <p:spPr>
          <a:xfrm>
            <a:off x="578644" y="2758940"/>
            <a:ext cx="2530316" cy="1872492"/>
          </a:xfrm>
        </p:spPr>
      </p:sp>
      <p:sp>
        <p:nvSpPr>
          <p:cNvPr id="22" name="Picture Placeholder 21"/>
          <p:cNvSpPr>
            <a:spLocks noGrp="1"/>
          </p:cNvSpPr>
          <p:nvPr>
            <p:ph type="pic" idx="4"/>
          </p:nvPr>
        </p:nvSpPr>
        <p:spPr>
          <a:xfrm>
            <a:off x="578644" y="4676594"/>
            <a:ext cx="2530316" cy="1678570"/>
          </a:xfrm>
        </p:spPr>
      </p:sp>
      <p:sp>
        <p:nvSpPr>
          <p:cNvPr id="23" name="Picture Placeholder 22"/>
          <p:cNvSpPr>
            <a:spLocks noGrp="1"/>
          </p:cNvSpPr>
          <p:nvPr>
            <p:ph type="pic" idx="5"/>
          </p:nvPr>
        </p:nvSpPr>
        <p:spPr>
          <a:xfrm>
            <a:off x="578643" y="6435515"/>
            <a:ext cx="1971515" cy="1992206"/>
          </a:xfrm>
        </p:spPr>
      </p:sp>
      <p:sp>
        <p:nvSpPr>
          <p:cNvPr id="24" name="Picture Placeholder 23"/>
          <p:cNvSpPr>
            <a:spLocks noGrp="1"/>
          </p:cNvSpPr>
          <p:nvPr>
            <p:ph type="pic" idx="6"/>
          </p:nvPr>
        </p:nvSpPr>
        <p:spPr>
          <a:xfrm>
            <a:off x="2600961" y="6435515"/>
            <a:ext cx="1752600" cy="1992206"/>
          </a:xfrm>
        </p:spPr>
      </p:sp>
      <p:sp>
        <p:nvSpPr>
          <p:cNvPr id="25" name="Picture Placeholder 24"/>
          <p:cNvSpPr>
            <a:spLocks noGrp="1"/>
          </p:cNvSpPr>
          <p:nvPr>
            <p:ph type="pic" idx="7"/>
          </p:nvPr>
        </p:nvSpPr>
        <p:spPr>
          <a:xfrm>
            <a:off x="4409440" y="6435515"/>
            <a:ext cx="1991933" cy="1992206"/>
          </a:xfrm>
        </p:spPr>
      </p:sp>
      <p:sp>
        <p:nvSpPr>
          <p:cNvPr id="28" name="Rectangle 27"/>
          <p:cNvSpPr/>
          <p:nvPr/>
        </p:nvSpPr>
        <p:spPr>
          <a:xfrm>
            <a:off x="630053" y="9197247"/>
            <a:ext cx="400061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0" name="8-Point Star 29"/>
          <p:cNvSpPr/>
          <p:nvPr/>
        </p:nvSpPr>
        <p:spPr>
          <a:xfrm>
            <a:off x="0" y="8991506"/>
            <a:ext cx="714377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16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989" y="8530889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2CABE9-2136-7FBD-DFF8-0B92418B5D53}"/>
              </a:ext>
            </a:extLst>
          </p:cNvPr>
          <p:cNvSpPr txBox="1"/>
          <p:nvPr/>
        </p:nvSpPr>
        <p:spPr>
          <a:xfrm>
            <a:off x="714935" y="571305"/>
            <a:ext cx="525930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عملکـــرد در حوزه فعالیت آموزشی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sz="14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6ED9E2-EA43-91F1-F1CC-42922028FE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-12689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FC03C2-E1B5-B488-267F-079701459426}"/>
              </a:ext>
            </a:extLst>
          </p:cNvPr>
          <p:cNvSpPr/>
          <p:nvPr/>
        </p:nvSpPr>
        <p:spPr>
          <a:xfrm>
            <a:off x="144651" y="1001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DA0132-709B-5EE5-14FF-6EFD1446BB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-1742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10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5" grpId="0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 rot="1662355">
            <a:off x="4296966" y="7314701"/>
            <a:ext cx="2018627" cy="5790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cs typeface="B Sina" panose="00000700000000000000" pitchFamily="2" charset="-78"/>
              </a:rPr>
              <a:t>همایش</a:t>
            </a:r>
          </a:p>
          <a:p>
            <a:pPr algn="ctr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cs typeface="B Sina" panose="00000700000000000000" pitchFamily="2" charset="-78"/>
              </a:rPr>
              <a:t>عنوان همایش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4688"/>
            <a:ext cx="6857999" cy="64167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02706" y="1272031"/>
            <a:ext cx="52593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رویداد علمی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en-US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07875" y="4103903"/>
            <a:ext cx="2484120" cy="13388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...........</a:t>
            </a:r>
          </a:p>
          <a:p>
            <a:pPr marL="182563" indent="-182563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</a:t>
            </a:r>
          </a:p>
          <a:p>
            <a:pPr marL="182563" indent="-182563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62400" y="6328224"/>
            <a:ext cx="2484120" cy="88870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92075" indent="-92075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</a:t>
            </a:r>
          </a:p>
          <a:p>
            <a:pPr marL="92075" indent="-92075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949" y="8676134"/>
            <a:ext cx="2022307" cy="11580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58ADEC2-C777-1013-9057-EDEA6145F1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002FA23-9D67-0F8E-7CCB-1588BD94FEA0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13A90FF-41FD-628A-3D70-3B458B98BE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69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835787"/>
            <a:ext cx="6858000" cy="6459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510579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8398"/>
              </p:ext>
            </p:extLst>
          </p:nvPr>
        </p:nvGraphicFramePr>
        <p:xfrm>
          <a:off x="809837" y="3405248"/>
          <a:ext cx="5261510" cy="2497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1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3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22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8-Point Star 1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14250" y="866778"/>
            <a:ext cx="525930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گزارش عملکـــرد در حوزه رویداد علمی</a:t>
            </a:r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7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663" y="8426816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ACF5E0-BB58-8032-614D-C8F1E44AE7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2CD1920-50CE-5DCD-BFB6-A5092984D732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111E61-253F-3175-863F-FE0BFB0B17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80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6392" y="1988220"/>
            <a:ext cx="6858000" cy="97080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رویدادهای علمی</a:t>
            </a:r>
          </a:p>
          <a:p>
            <a:pPr marL="266700" algn="ctr" rtl="1"/>
            <a:r>
              <a:rPr lang="fa-IR" b="1" dirty="0">
                <a:cs typeface="B Mitra" panose="00000400000000000000" pitchFamily="2" charset="-78"/>
              </a:rPr>
              <a:t>(همایش، سمینار، اردو، مسابقات و ...)</a:t>
            </a:r>
            <a:endParaRPr lang="en-US" sz="16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980076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6227" y="3822782"/>
            <a:ext cx="6155222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4" y="3302442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rgbClr val="C00000"/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663" y="8426816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CAD054-FF51-00CD-2249-9722D195682F}"/>
              </a:ext>
            </a:extLst>
          </p:cNvPr>
          <p:cNvSpPr txBox="1"/>
          <p:nvPr/>
        </p:nvSpPr>
        <p:spPr>
          <a:xfrm>
            <a:off x="1014250" y="866778"/>
            <a:ext cx="525930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گزارش عملکـــرد در حوزه رویداد علمی</a:t>
            </a:r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7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B54BCB-AAB5-6445-8D30-98BE05B760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AC19B3A-09F6-69DF-6AF4-05D3C67B03DC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99BD16-C2E3-D7C7-8D23-8D91CCE4EA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0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0" y="2070629"/>
            <a:ext cx="6852817" cy="54982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0" y="2657321"/>
            <a:ext cx="6852817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137991" y="286739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88" name="AutoShape 32"/>
          <p:cNvSpPr>
            <a:spLocks/>
          </p:cNvSpPr>
          <p:nvPr/>
        </p:nvSpPr>
        <p:spPr bwMode="auto">
          <a:xfrm>
            <a:off x="2001529" y="281253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370075" y="291169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37360" y="288426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 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91" name="Title 1"/>
          <p:cNvSpPr txBox="1">
            <a:spLocks/>
          </p:cNvSpPr>
          <p:nvPr/>
        </p:nvSpPr>
        <p:spPr>
          <a:xfrm>
            <a:off x="-92592" y="3654219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اهداف و محورهای برنامه</a:t>
            </a:r>
            <a:endParaRPr lang="en-GB" sz="2400" b="1" dirty="0">
              <a:solidFill>
                <a:srgbClr val="C00000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-10006" y="3436274"/>
            <a:ext cx="6852817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3670998" y="4622939"/>
            <a:ext cx="2633282" cy="615321"/>
            <a:chOff x="4139837" y="4480408"/>
            <a:chExt cx="3240000" cy="615320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659837" y="4603286"/>
              <a:ext cx="720000" cy="492442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01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139837" y="4480408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60672" y="4622941"/>
            <a:ext cx="2936362" cy="610104"/>
            <a:chOff x="539837" y="4480408"/>
            <a:chExt cx="3315480" cy="610103"/>
          </a:xfrm>
        </p:grpSpPr>
        <p:sp>
          <p:nvSpPr>
            <p:cNvPr id="97" name="Text Placeholder 3"/>
            <p:cNvSpPr txBox="1">
              <a:spLocks/>
            </p:cNvSpPr>
            <p:nvPr/>
          </p:nvSpPr>
          <p:spPr>
            <a:xfrm>
              <a:off x="3135316" y="4598068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05</a:t>
              </a:r>
              <a:endParaRPr lang="en-US" sz="45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539837" y="4480408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667200" y="5511482"/>
            <a:ext cx="2633281" cy="654175"/>
            <a:chOff x="4139837" y="4710994"/>
            <a:chExt cx="3239998" cy="654175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659835" y="4872726"/>
              <a:ext cx="720000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02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4139837" y="4710994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60672" y="5509901"/>
            <a:ext cx="2936362" cy="646464"/>
            <a:chOff x="539837" y="4544745"/>
            <a:chExt cx="3315480" cy="646463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3135316" y="4698765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06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39837" y="4544745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670998" y="6447534"/>
            <a:ext cx="2633282" cy="577082"/>
            <a:chOff x="4139837" y="4803327"/>
            <a:chExt cx="3240000" cy="577082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6659837" y="4887966"/>
              <a:ext cx="720000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03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139837" y="4803327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60672" y="6482998"/>
            <a:ext cx="2936362" cy="648755"/>
            <a:chOff x="539837" y="4480408"/>
            <a:chExt cx="3315480" cy="648754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3135316" y="4636719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07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39837" y="4480408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670998" y="7347854"/>
            <a:ext cx="2633282" cy="562178"/>
            <a:chOff x="4139837" y="4803327"/>
            <a:chExt cx="3240000" cy="562178"/>
          </a:xfrm>
        </p:grpSpPr>
        <p:sp>
          <p:nvSpPr>
            <p:cNvPr id="112" name="Text Placeholder 3"/>
            <p:cNvSpPr txBox="1">
              <a:spLocks/>
            </p:cNvSpPr>
            <p:nvPr/>
          </p:nvSpPr>
          <p:spPr>
            <a:xfrm>
              <a:off x="6659837" y="4873062"/>
              <a:ext cx="720000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04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139837" y="4803327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60672" y="7343333"/>
            <a:ext cx="2936362" cy="647034"/>
            <a:chOff x="539837" y="8765906"/>
            <a:chExt cx="3315480" cy="647034"/>
          </a:xfrm>
        </p:grpSpPr>
        <p:sp>
          <p:nvSpPr>
            <p:cNvPr id="118" name="Text Placeholder 3"/>
            <p:cNvSpPr txBox="1">
              <a:spLocks/>
            </p:cNvSpPr>
            <p:nvPr/>
          </p:nvSpPr>
          <p:spPr>
            <a:xfrm>
              <a:off x="3135316" y="8920497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08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39837" y="8765906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sp>
        <p:nvSpPr>
          <p:cNvPr id="55" name="Rectangle 54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56" name="8-Point Star 55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pic>
        <p:nvPicPr>
          <p:cNvPr id="57" name="Picture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675" y="8426816"/>
            <a:ext cx="2022307" cy="115808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76860" y="2884172"/>
            <a:ext cx="121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400" b="1" dirty="0">
                <a:cs typeface="B Mitra" panose="00000400000000000000" pitchFamily="2" charset="-78"/>
              </a:rPr>
              <a:t>وسعت: </a:t>
            </a:r>
            <a:endParaRPr lang="en-US" sz="1400" b="1" dirty="0">
              <a:cs typeface="B Mitra" panose="00000400000000000000" pitchFamily="2" charset="-78"/>
            </a:endParaRPr>
          </a:p>
          <a:p>
            <a:pPr algn="r" rtl="1"/>
            <a:endParaRPr lang="en-US" sz="1400" dirty="0">
              <a:cs typeface="B Mitra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B4F4C3-D7BF-9AD2-BA65-0F9A8468D0AC}"/>
              </a:ext>
            </a:extLst>
          </p:cNvPr>
          <p:cNvSpPr txBox="1"/>
          <p:nvPr/>
        </p:nvSpPr>
        <p:spPr>
          <a:xfrm>
            <a:off x="1014250" y="866778"/>
            <a:ext cx="525930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گزارش عملکـــرد در حوزه رویداد علمی</a:t>
            </a:r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7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421670-E56A-5D88-A180-71FCFA83D0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758D3DB-56E0-38C4-7399-105131A59486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8BFB17-D9F1-1E1B-FDAA-5EC166EAAE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2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91" grpId="0"/>
      <p:bldP spid="92" grpId="0" animBg="1"/>
      <p:bldP spid="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124366"/>
            <a:ext cx="6867239" cy="5009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641550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-163" y="2781367"/>
            <a:ext cx="6867402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000" dirty="0">
                <a:solidFill>
                  <a:srgbClr val="C00000"/>
                </a:solidFill>
                <a:cs typeface="B Jadid" panose="00000700000000000000" pitchFamily="2" charset="-78"/>
              </a:rPr>
              <a:t>سخنرانان برنامه</a:t>
            </a:r>
            <a:endParaRPr lang="en-US" sz="2000" dirty="0">
              <a:solidFill>
                <a:srgbClr val="C00000"/>
              </a:solidFill>
              <a:cs typeface="B Jadid" panose="00000700000000000000" pitchFamily="2" charset="-78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4686811" y="3616597"/>
            <a:ext cx="1755001" cy="2168751"/>
            <a:chOff x="5039837" y="3139155"/>
            <a:chExt cx="1755001" cy="2168750"/>
          </a:xfrm>
        </p:grpSpPr>
        <p:grpSp>
          <p:nvGrpSpPr>
            <p:cNvPr id="39" name="Group 38"/>
            <p:cNvGrpSpPr/>
            <p:nvPr/>
          </p:nvGrpSpPr>
          <p:grpSpPr>
            <a:xfrm>
              <a:off x="5039837" y="3139155"/>
              <a:ext cx="1755001" cy="1846751"/>
              <a:chOff x="5039837" y="3139155"/>
              <a:chExt cx="1755001" cy="1846751"/>
            </a:xfrm>
          </p:grpSpPr>
          <p:sp>
            <p:nvSpPr>
              <p:cNvPr id="41" name="Content Placeholder 2"/>
              <p:cNvSpPr txBox="1">
                <a:spLocks noChangeAspect="1"/>
              </p:cNvSpPr>
              <p:nvPr/>
            </p:nvSpPr>
            <p:spPr>
              <a:xfrm>
                <a:off x="5039837" y="4636251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5239736" y="3139155"/>
                <a:ext cx="1360526" cy="1360526"/>
              </a:xfrm>
              <a:prstGeom prst="ellipse">
                <a:avLst/>
              </a:prstGeom>
              <a:noFill/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084837" y="5030906"/>
              <a:ext cx="166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571811" y="3607822"/>
            <a:ext cx="1755001" cy="2177526"/>
            <a:chOff x="2924837" y="3130380"/>
            <a:chExt cx="1755001" cy="2177525"/>
          </a:xfrm>
        </p:grpSpPr>
        <p:grpSp>
          <p:nvGrpSpPr>
            <p:cNvPr id="47" name="Group 46"/>
            <p:cNvGrpSpPr/>
            <p:nvPr/>
          </p:nvGrpSpPr>
          <p:grpSpPr>
            <a:xfrm>
              <a:off x="2924837" y="3130380"/>
              <a:ext cx="1755001" cy="1855526"/>
              <a:chOff x="2924837" y="3130380"/>
              <a:chExt cx="1755001" cy="1855526"/>
            </a:xfrm>
          </p:grpSpPr>
          <p:sp>
            <p:nvSpPr>
              <p:cNvPr id="49" name="Content Placeholder 2"/>
              <p:cNvSpPr txBox="1">
                <a:spLocks noChangeAspect="1"/>
              </p:cNvSpPr>
              <p:nvPr/>
            </p:nvSpPr>
            <p:spPr>
              <a:xfrm>
                <a:off x="2924837" y="4636251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50" name="Group 49"/>
              <p:cNvGrpSpPr/>
              <p:nvPr/>
            </p:nvGrpSpPr>
            <p:grpSpPr>
              <a:xfrm>
                <a:off x="312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52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48" name="TextBox 47"/>
            <p:cNvSpPr txBox="1"/>
            <p:nvPr/>
          </p:nvSpPr>
          <p:spPr>
            <a:xfrm>
              <a:off x="2924837" y="5030906"/>
              <a:ext cx="175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11811" y="3607823"/>
            <a:ext cx="1755001" cy="2177525"/>
            <a:chOff x="764837" y="3130380"/>
            <a:chExt cx="1755001" cy="2177525"/>
          </a:xfrm>
        </p:grpSpPr>
        <p:grpSp>
          <p:nvGrpSpPr>
            <p:cNvPr id="55" name="Group 54"/>
            <p:cNvGrpSpPr/>
            <p:nvPr/>
          </p:nvGrpSpPr>
          <p:grpSpPr>
            <a:xfrm>
              <a:off x="764837" y="3130380"/>
              <a:ext cx="1755001" cy="1855526"/>
              <a:chOff x="764837" y="3130380"/>
              <a:chExt cx="1755001" cy="1855526"/>
            </a:xfrm>
          </p:grpSpPr>
          <p:sp>
            <p:nvSpPr>
              <p:cNvPr id="57" name="Content Placeholder 2"/>
              <p:cNvSpPr txBox="1">
                <a:spLocks noChangeAspect="1"/>
              </p:cNvSpPr>
              <p:nvPr/>
            </p:nvSpPr>
            <p:spPr>
              <a:xfrm>
                <a:off x="764837" y="4636251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>
                <a:off x="96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73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74" name="Oval 73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6" name="TextBox 55"/>
            <p:cNvSpPr txBox="1"/>
            <p:nvPr/>
          </p:nvSpPr>
          <p:spPr>
            <a:xfrm>
              <a:off x="809837" y="5030906"/>
              <a:ext cx="166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491811" y="6293481"/>
            <a:ext cx="1755001" cy="2211997"/>
            <a:chOff x="1844837" y="5795906"/>
            <a:chExt cx="1755001" cy="2211998"/>
          </a:xfrm>
        </p:grpSpPr>
        <p:grpSp>
          <p:nvGrpSpPr>
            <p:cNvPr id="76" name="Group 75"/>
            <p:cNvGrpSpPr/>
            <p:nvPr/>
          </p:nvGrpSpPr>
          <p:grpSpPr>
            <a:xfrm>
              <a:off x="1844837" y="5795906"/>
              <a:ext cx="1755001" cy="1855526"/>
              <a:chOff x="1844837" y="5370035"/>
              <a:chExt cx="1755001" cy="1855526"/>
            </a:xfrm>
          </p:grpSpPr>
          <p:sp>
            <p:nvSpPr>
              <p:cNvPr id="78" name="Content Placeholder 2"/>
              <p:cNvSpPr txBox="1">
                <a:spLocks noChangeAspect="1"/>
              </p:cNvSpPr>
              <p:nvPr/>
            </p:nvSpPr>
            <p:spPr>
              <a:xfrm>
                <a:off x="1844837" y="6875906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79" name="Group 78"/>
              <p:cNvGrpSpPr/>
              <p:nvPr/>
            </p:nvGrpSpPr>
            <p:grpSpPr>
              <a:xfrm>
                <a:off x="2042074" y="5370035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81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82" name="Oval 81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7" name="TextBox 76"/>
            <p:cNvSpPr txBox="1"/>
            <p:nvPr/>
          </p:nvSpPr>
          <p:spPr>
            <a:xfrm>
              <a:off x="1844837" y="7730905"/>
              <a:ext cx="166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561810" y="6293481"/>
            <a:ext cx="1845001" cy="2211997"/>
            <a:chOff x="3914837" y="5795906"/>
            <a:chExt cx="1845000" cy="2211998"/>
          </a:xfrm>
        </p:grpSpPr>
        <p:grpSp>
          <p:nvGrpSpPr>
            <p:cNvPr id="84" name="Group 83"/>
            <p:cNvGrpSpPr/>
            <p:nvPr/>
          </p:nvGrpSpPr>
          <p:grpSpPr>
            <a:xfrm>
              <a:off x="3959837" y="5795906"/>
              <a:ext cx="1755001" cy="1855526"/>
              <a:chOff x="3959837" y="5370035"/>
              <a:chExt cx="1755001" cy="1855526"/>
            </a:xfrm>
          </p:grpSpPr>
          <p:sp>
            <p:nvSpPr>
              <p:cNvPr id="86" name="Content Placeholder 2"/>
              <p:cNvSpPr txBox="1">
                <a:spLocks noChangeAspect="1"/>
              </p:cNvSpPr>
              <p:nvPr/>
            </p:nvSpPr>
            <p:spPr>
              <a:xfrm>
                <a:off x="3959837" y="6875906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87" name="Group 86"/>
              <p:cNvGrpSpPr/>
              <p:nvPr/>
            </p:nvGrpSpPr>
            <p:grpSpPr>
              <a:xfrm>
                <a:off x="4157074" y="5370035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89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85" name="TextBox 84"/>
            <p:cNvSpPr txBox="1"/>
            <p:nvPr/>
          </p:nvSpPr>
          <p:spPr>
            <a:xfrm>
              <a:off x="3914837" y="7730905"/>
              <a:ext cx="184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2" name="8-Point Star 61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11" y="8444125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8E0385-85F3-14F6-6568-92CEA9F64920}"/>
              </a:ext>
            </a:extLst>
          </p:cNvPr>
          <p:cNvSpPr txBox="1"/>
          <p:nvPr/>
        </p:nvSpPr>
        <p:spPr>
          <a:xfrm>
            <a:off x="1014250" y="866778"/>
            <a:ext cx="525930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گزارش عملکـــرد در حوزه رویداد علمی</a:t>
            </a:r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7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F39DC8-A643-C118-6200-B1CCAF44AD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D90DF0-053A-4677-2559-8CF227208A28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1C3AC2-A74A-B935-3C33-886D7F0ADC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7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37" grpId="0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2187851"/>
            <a:ext cx="6858000" cy="661786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918217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8861081"/>
            <a:ext cx="4867421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933723"/>
              </p:ext>
            </p:extLst>
          </p:nvPr>
        </p:nvGraphicFramePr>
        <p:xfrm>
          <a:off x="798246" y="4002904"/>
          <a:ext cx="5261510" cy="27417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معرفی انجمن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فعالیت های آموزشی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رویداد علمی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گفتگوی علمی و تخصصی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ارتباطات و همکاری‌های علمی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8-Point Star 19"/>
          <p:cNvSpPr/>
          <p:nvPr/>
        </p:nvSpPr>
        <p:spPr>
          <a:xfrm>
            <a:off x="172853" y="8655340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3" y="181621"/>
            <a:ext cx="908774" cy="88776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30053" y="1120785"/>
            <a:ext cx="52593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جامع عملکـــرد</a:t>
            </a:r>
            <a:r>
              <a:rPr lang="en-US" sz="1600" b="1" dirty="0"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 در بخش فعالیت‌ های بین‌المللی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600" b="1" dirty="0"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نام انجمن علمی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8849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282037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45FD451-F114-5353-E540-965275E6F8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98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000901"/>
            <a:ext cx="6867239" cy="4612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507140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75" name="Title 1"/>
          <p:cNvSpPr txBox="1">
            <a:spLocks/>
          </p:cNvSpPr>
          <p:nvPr/>
        </p:nvSpPr>
        <p:spPr>
          <a:xfrm>
            <a:off x="-163" y="2574614"/>
            <a:ext cx="6858163" cy="81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گروه اجرایی برنامه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100000"/>
              </a:lnSpc>
            </a:pPr>
            <a:r>
              <a:rPr lang="fa-IR" sz="1800" b="1" dirty="0">
                <a:solidFill>
                  <a:prstClr val="black"/>
                </a:solidFill>
                <a:cs typeface="B Titr" panose="00000700000000000000" pitchFamily="2" charset="-78"/>
              </a:rPr>
              <a:t>همکاران طرح</a:t>
            </a:r>
            <a:endParaRPr lang="en-US" sz="1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pSp>
        <p:nvGrpSpPr>
          <p:cNvPr id="176" name="Group 175"/>
          <p:cNvGrpSpPr/>
          <p:nvPr/>
        </p:nvGrpSpPr>
        <p:grpSpPr>
          <a:xfrm>
            <a:off x="4047837" y="3521115"/>
            <a:ext cx="1890000" cy="958997"/>
            <a:chOff x="5309837" y="3275906"/>
            <a:chExt cx="1890000" cy="958997"/>
          </a:xfrm>
        </p:grpSpPr>
        <p:grpSp>
          <p:nvGrpSpPr>
            <p:cNvPr id="177" name="Group 176"/>
            <p:cNvGrpSpPr/>
            <p:nvPr/>
          </p:nvGrpSpPr>
          <p:grpSpPr>
            <a:xfrm>
              <a:off x="5367649" y="3275906"/>
              <a:ext cx="1774376" cy="374981"/>
              <a:chOff x="5367649" y="3455906"/>
              <a:chExt cx="1774376" cy="374981"/>
            </a:xfrm>
          </p:grpSpPr>
          <p:sp>
            <p:nvSpPr>
              <p:cNvPr id="179" name="Content Placeholder 2"/>
              <p:cNvSpPr txBox="1">
                <a:spLocks/>
              </p:cNvSpPr>
              <p:nvPr/>
            </p:nvSpPr>
            <p:spPr>
              <a:xfrm>
                <a:off x="5367649" y="3455906"/>
                <a:ext cx="1774376" cy="323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 همکار</a:t>
                </a:r>
                <a:endParaRPr lang="en-US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180" name="Group 179"/>
              <p:cNvGrpSpPr/>
              <p:nvPr/>
            </p:nvGrpSpPr>
            <p:grpSpPr>
              <a:xfrm>
                <a:off x="5409525" y="3770906"/>
                <a:ext cx="1690625" cy="59981"/>
                <a:chOff x="2055030" y="1463669"/>
                <a:chExt cx="2304256" cy="544908"/>
              </a:xfrm>
            </p:grpSpPr>
            <p:sp>
              <p:nvSpPr>
                <p:cNvPr id="181" name="Rectangle 180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2" name="Rectangle 181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3" name="Rectangle 182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4" name="Rectangle 183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78" name="TextBox 177"/>
            <p:cNvSpPr txBox="1"/>
            <p:nvPr/>
          </p:nvSpPr>
          <p:spPr>
            <a:xfrm>
              <a:off x="5309837" y="3680905"/>
              <a:ext cx="1890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درجه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استادیار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استاد مشاور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دبیر اجرایی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2537211" y="3521115"/>
            <a:ext cx="1600626" cy="958997"/>
            <a:chOff x="3689837" y="3275906"/>
            <a:chExt cx="1600626" cy="958997"/>
          </a:xfrm>
        </p:grpSpPr>
        <p:grpSp>
          <p:nvGrpSpPr>
            <p:cNvPr id="186" name="Group 185"/>
            <p:cNvGrpSpPr/>
            <p:nvPr/>
          </p:nvGrpSpPr>
          <p:grpSpPr>
            <a:xfrm>
              <a:off x="3734837" y="3275906"/>
              <a:ext cx="1555626" cy="374981"/>
              <a:chOff x="3799212" y="3455906"/>
              <a:chExt cx="1555626" cy="374981"/>
            </a:xfrm>
          </p:grpSpPr>
          <p:sp>
            <p:nvSpPr>
              <p:cNvPr id="188" name="Content Placeholder 2"/>
              <p:cNvSpPr txBox="1">
                <a:spLocks/>
              </p:cNvSpPr>
              <p:nvPr/>
            </p:nvSpPr>
            <p:spPr>
              <a:xfrm>
                <a:off x="3799212" y="3455906"/>
                <a:ext cx="1555626" cy="31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189" name="Group 188"/>
              <p:cNvGrpSpPr/>
              <p:nvPr/>
            </p:nvGrpSpPr>
            <p:grpSpPr>
              <a:xfrm>
                <a:off x="3889212" y="3770032"/>
                <a:ext cx="1375625" cy="60855"/>
                <a:chOff x="2055030" y="1463669"/>
                <a:chExt cx="2304256" cy="544908"/>
              </a:xfrm>
            </p:grpSpPr>
            <p:sp>
              <p:nvSpPr>
                <p:cNvPr id="190" name="Rectangle 189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Rectangle 190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2" name="Rectangle 191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Rectangle 192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87" name="TextBox 186"/>
            <p:cNvSpPr txBox="1"/>
            <p:nvPr/>
          </p:nvSpPr>
          <p:spPr>
            <a:xfrm>
              <a:off x="3689837" y="3680905"/>
              <a:ext cx="1575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درجه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دانشیار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مشاور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مشاوره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717837" y="3521115"/>
            <a:ext cx="1935000" cy="958997"/>
            <a:chOff x="2114837" y="3275906"/>
            <a:chExt cx="1935000" cy="958997"/>
          </a:xfrm>
        </p:grpSpPr>
        <p:sp>
          <p:nvSpPr>
            <p:cNvPr id="195" name="Content Placeholder 2"/>
            <p:cNvSpPr txBox="1">
              <a:spLocks/>
            </p:cNvSpPr>
            <p:nvPr/>
          </p:nvSpPr>
          <p:spPr>
            <a:xfrm>
              <a:off x="2397930" y="3275906"/>
              <a:ext cx="1368815" cy="270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rPr>
                <a:t>نام و نام خانوادگی</a:t>
              </a:r>
              <a:endParaRPr lang="en-US" b="1" dirty="0">
                <a:solidFill>
                  <a:srgbClr val="5B9BD5">
                    <a:lumMod val="75000"/>
                  </a:srgbClr>
                </a:solidFill>
                <a:latin typeface="Source Sans Pro Black" pitchFamily="34" charset="0"/>
                <a:cs typeface="B Lotus" panose="00000400000000000000" pitchFamily="2" charset="-78"/>
              </a:endParaRPr>
            </a:p>
          </p:txBody>
        </p:sp>
        <p:grpSp>
          <p:nvGrpSpPr>
            <p:cNvPr id="196" name="Group 195"/>
            <p:cNvGrpSpPr/>
            <p:nvPr/>
          </p:nvGrpSpPr>
          <p:grpSpPr>
            <a:xfrm>
              <a:off x="2192025" y="3590032"/>
              <a:ext cx="1780625" cy="60855"/>
              <a:chOff x="2055030" y="1463669"/>
              <a:chExt cx="2304256" cy="544908"/>
            </a:xfrm>
          </p:grpSpPr>
          <p:sp>
            <p:nvSpPr>
              <p:cNvPr id="198" name="Rectangle 197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Rectangle 198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7" name="TextBox 196"/>
            <p:cNvSpPr txBox="1"/>
            <p:nvPr/>
          </p:nvSpPr>
          <p:spPr>
            <a:xfrm>
              <a:off x="2114837" y="3680905"/>
              <a:ext cx="1935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کارشناسی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نائب دبیر انجمن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 امور مالی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4047837" y="4601115"/>
            <a:ext cx="1890000" cy="1112887"/>
            <a:chOff x="5309837" y="3275906"/>
            <a:chExt cx="1890000" cy="1112887"/>
          </a:xfrm>
        </p:grpSpPr>
        <p:grpSp>
          <p:nvGrpSpPr>
            <p:cNvPr id="211" name="Group 210"/>
            <p:cNvGrpSpPr/>
            <p:nvPr/>
          </p:nvGrpSpPr>
          <p:grpSpPr>
            <a:xfrm>
              <a:off x="5367649" y="3275906"/>
              <a:ext cx="1774376" cy="374981"/>
              <a:chOff x="5367649" y="3455906"/>
              <a:chExt cx="1774376" cy="374981"/>
            </a:xfrm>
          </p:grpSpPr>
          <p:sp>
            <p:nvSpPr>
              <p:cNvPr id="213" name="Content Placeholder 2"/>
              <p:cNvSpPr txBox="1">
                <a:spLocks/>
              </p:cNvSpPr>
              <p:nvPr/>
            </p:nvSpPr>
            <p:spPr>
              <a:xfrm>
                <a:off x="5367649" y="3455906"/>
                <a:ext cx="1774376" cy="323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14" name="Group 213"/>
              <p:cNvGrpSpPr/>
              <p:nvPr/>
            </p:nvGrpSpPr>
            <p:grpSpPr>
              <a:xfrm>
                <a:off x="5409525" y="3770906"/>
                <a:ext cx="1690625" cy="59981"/>
                <a:chOff x="2055030" y="1463669"/>
                <a:chExt cx="2304256" cy="544908"/>
              </a:xfrm>
            </p:grpSpPr>
            <p:sp>
              <p:nvSpPr>
                <p:cNvPr id="215" name="Rectangle 214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6" name="Rectangle 215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Rectangle 216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Rectangle 217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12" name="TextBox 211"/>
            <p:cNvSpPr txBox="1"/>
            <p:nvPr/>
          </p:nvSpPr>
          <p:spPr>
            <a:xfrm>
              <a:off x="5309837" y="3680907"/>
              <a:ext cx="1890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 ارشد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 اسپانسرینگ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2537211" y="4601116"/>
            <a:ext cx="1600626" cy="1266774"/>
            <a:chOff x="3689837" y="3275906"/>
            <a:chExt cx="1600626" cy="1266774"/>
          </a:xfrm>
        </p:grpSpPr>
        <p:grpSp>
          <p:nvGrpSpPr>
            <p:cNvPr id="220" name="Group 219"/>
            <p:cNvGrpSpPr/>
            <p:nvPr/>
          </p:nvGrpSpPr>
          <p:grpSpPr>
            <a:xfrm>
              <a:off x="3734837" y="3275906"/>
              <a:ext cx="1555626" cy="374981"/>
              <a:chOff x="3799212" y="3455906"/>
              <a:chExt cx="1555626" cy="374981"/>
            </a:xfrm>
          </p:grpSpPr>
          <p:sp>
            <p:nvSpPr>
              <p:cNvPr id="222" name="Content Placeholder 2"/>
              <p:cNvSpPr txBox="1">
                <a:spLocks/>
              </p:cNvSpPr>
              <p:nvPr/>
            </p:nvSpPr>
            <p:spPr>
              <a:xfrm>
                <a:off x="3799212" y="3455906"/>
                <a:ext cx="1555626" cy="31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23" name="Group 222"/>
              <p:cNvGrpSpPr/>
              <p:nvPr/>
            </p:nvGrpSpPr>
            <p:grpSpPr>
              <a:xfrm>
                <a:off x="3889212" y="3770032"/>
                <a:ext cx="1375625" cy="60855"/>
                <a:chOff x="2055030" y="1463669"/>
                <a:chExt cx="2304256" cy="544908"/>
              </a:xfrm>
            </p:grpSpPr>
            <p:sp>
              <p:nvSpPr>
                <p:cNvPr id="224" name="Rectangle 223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5" name="Rectangle 224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6" name="Rectangle 225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7" name="Rectangle 226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21" name="TextBox 220"/>
            <p:cNvSpPr txBox="1"/>
            <p:nvPr/>
          </p:nvSpPr>
          <p:spPr>
            <a:xfrm>
              <a:off x="3689837" y="3680906"/>
              <a:ext cx="15750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 ارشد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 امور داخلی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717837" y="4601115"/>
            <a:ext cx="1935000" cy="1112887"/>
            <a:chOff x="2114837" y="3275906"/>
            <a:chExt cx="1935000" cy="1112887"/>
          </a:xfrm>
        </p:grpSpPr>
        <p:sp>
          <p:nvSpPr>
            <p:cNvPr id="229" name="Content Placeholder 2"/>
            <p:cNvSpPr txBox="1">
              <a:spLocks/>
            </p:cNvSpPr>
            <p:nvPr/>
          </p:nvSpPr>
          <p:spPr>
            <a:xfrm>
              <a:off x="2204838" y="3275906"/>
              <a:ext cx="1755000" cy="270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rPr>
                <a:t>نام و نام خانوادگی</a:t>
              </a:r>
              <a:endParaRPr lang="en-US" sz="1600" b="1" dirty="0">
                <a:solidFill>
                  <a:srgbClr val="5B9BD5">
                    <a:lumMod val="75000"/>
                  </a:srgbClr>
                </a:solidFill>
                <a:latin typeface="Source Sans Pro Black" pitchFamily="34" charset="0"/>
                <a:cs typeface="B Lotus" panose="00000400000000000000" pitchFamily="2" charset="-78"/>
              </a:endParaRPr>
            </a:p>
          </p:txBody>
        </p:sp>
        <p:grpSp>
          <p:nvGrpSpPr>
            <p:cNvPr id="230" name="Group 229"/>
            <p:cNvGrpSpPr/>
            <p:nvPr/>
          </p:nvGrpSpPr>
          <p:grpSpPr>
            <a:xfrm>
              <a:off x="2192025" y="3590032"/>
              <a:ext cx="1780625" cy="60855"/>
              <a:chOff x="2055030" y="1463669"/>
              <a:chExt cx="2304256" cy="544908"/>
            </a:xfrm>
          </p:grpSpPr>
          <p:sp>
            <p:nvSpPr>
              <p:cNvPr id="232" name="Rectangle 231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Rectangle 232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Rectangle 233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Rectangle 234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1" name="TextBox 230"/>
            <p:cNvSpPr txBox="1"/>
            <p:nvPr/>
          </p:nvSpPr>
          <p:spPr>
            <a:xfrm>
              <a:off x="2114837" y="3680907"/>
              <a:ext cx="1935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 ارشد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 دبیرخانه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47837" y="5906115"/>
            <a:ext cx="1890000" cy="1112887"/>
            <a:chOff x="5309837" y="3275906"/>
            <a:chExt cx="1890000" cy="1112887"/>
          </a:xfrm>
        </p:grpSpPr>
        <p:grpSp>
          <p:nvGrpSpPr>
            <p:cNvPr id="245" name="Group 244"/>
            <p:cNvGrpSpPr/>
            <p:nvPr/>
          </p:nvGrpSpPr>
          <p:grpSpPr>
            <a:xfrm>
              <a:off x="5367649" y="3275906"/>
              <a:ext cx="1774376" cy="374981"/>
              <a:chOff x="5367649" y="3455906"/>
              <a:chExt cx="1774376" cy="374981"/>
            </a:xfrm>
          </p:grpSpPr>
          <p:sp>
            <p:nvSpPr>
              <p:cNvPr id="247" name="Content Placeholder 2"/>
              <p:cNvSpPr txBox="1">
                <a:spLocks/>
              </p:cNvSpPr>
              <p:nvPr/>
            </p:nvSpPr>
            <p:spPr>
              <a:xfrm>
                <a:off x="5367649" y="3455906"/>
                <a:ext cx="1774376" cy="323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48" name="Group 247"/>
              <p:cNvGrpSpPr/>
              <p:nvPr/>
            </p:nvGrpSpPr>
            <p:grpSpPr>
              <a:xfrm>
                <a:off x="5409525" y="3770906"/>
                <a:ext cx="1690625" cy="59981"/>
                <a:chOff x="2055030" y="1463669"/>
                <a:chExt cx="2304256" cy="544908"/>
              </a:xfrm>
            </p:grpSpPr>
            <p:sp>
              <p:nvSpPr>
                <p:cNvPr id="249" name="Rectangle 248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0" name="Rectangle 249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Rectangle 250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Rectangle 251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46" name="TextBox 245"/>
            <p:cNvSpPr txBox="1"/>
            <p:nvPr/>
          </p:nvSpPr>
          <p:spPr>
            <a:xfrm>
              <a:off x="5309837" y="3680907"/>
              <a:ext cx="1890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شورای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مسول تبلیغات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2472837" y="5906115"/>
            <a:ext cx="1774374" cy="1266774"/>
            <a:chOff x="3625463" y="3275906"/>
            <a:chExt cx="1774374" cy="1266774"/>
          </a:xfrm>
        </p:grpSpPr>
        <p:grpSp>
          <p:nvGrpSpPr>
            <p:cNvPr id="254" name="Group 253"/>
            <p:cNvGrpSpPr/>
            <p:nvPr/>
          </p:nvGrpSpPr>
          <p:grpSpPr>
            <a:xfrm>
              <a:off x="3625463" y="3275906"/>
              <a:ext cx="1774374" cy="374981"/>
              <a:chOff x="3689838" y="3455906"/>
              <a:chExt cx="1774374" cy="374981"/>
            </a:xfrm>
          </p:grpSpPr>
          <p:sp>
            <p:nvSpPr>
              <p:cNvPr id="256" name="Content Placeholder 2"/>
              <p:cNvSpPr txBox="1">
                <a:spLocks/>
              </p:cNvSpPr>
              <p:nvPr/>
            </p:nvSpPr>
            <p:spPr>
              <a:xfrm>
                <a:off x="3689838" y="3455906"/>
                <a:ext cx="1774374" cy="31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57" name="Group 256"/>
              <p:cNvGrpSpPr/>
              <p:nvPr/>
            </p:nvGrpSpPr>
            <p:grpSpPr>
              <a:xfrm>
                <a:off x="3889212" y="3770032"/>
                <a:ext cx="1375625" cy="60855"/>
                <a:chOff x="2055030" y="1463669"/>
                <a:chExt cx="2304256" cy="544908"/>
              </a:xfrm>
            </p:grpSpPr>
            <p:sp>
              <p:nvSpPr>
                <p:cNvPr id="258" name="Rectangle 257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9" name="Rectangle 258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0" name="Rectangle 259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1" name="Rectangle 260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55" name="TextBox 254"/>
            <p:cNvSpPr txBox="1"/>
            <p:nvPr/>
          </p:nvSpPr>
          <p:spPr>
            <a:xfrm>
              <a:off x="3689837" y="3680906"/>
              <a:ext cx="157500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 ارشد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 دبیرخانه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717837" y="5906115"/>
            <a:ext cx="1935000" cy="1112887"/>
            <a:chOff x="2114837" y="3275906"/>
            <a:chExt cx="1935000" cy="1112887"/>
          </a:xfrm>
        </p:grpSpPr>
        <p:sp>
          <p:nvSpPr>
            <p:cNvPr id="263" name="Content Placeholder 2"/>
            <p:cNvSpPr txBox="1">
              <a:spLocks/>
            </p:cNvSpPr>
            <p:nvPr/>
          </p:nvSpPr>
          <p:spPr>
            <a:xfrm>
              <a:off x="2397930" y="3275906"/>
              <a:ext cx="1368815" cy="270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rPr>
                <a:t>نام و نام خانوادگی</a:t>
              </a:r>
              <a:endParaRPr lang="en-US" b="1" dirty="0">
                <a:solidFill>
                  <a:srgbClr val="5B9BD5">
                    <a:lumMod val="75000"/>
                  </a:srgbClr>
                </a:solidFill>
                <a:latin typeface="Source Sans Pro Black" pitchFamily="34" charset="0"/>
                <a:cs typeface="B Lotus" panose="00000400000000000000" pitchFamily="2" charset="-78"/>
              </a:endParaRPr>
            </a:p>
          </p:txBody>
        </p:sp>
        <p:grpSp>
          <p:nvGrpSpPr>
            <p:cNvPr id="264" name="Group 263"/>
            <p:cNvGrpSpPr/>
            <p:nvPr/>
          </p:nvGrpSpPr>
          <p:grpSpPr>
            <a:xfrm>
              <a:off x="2192025" y="3590032"/>
              <a:ext cx="1780625" cy="60855"/>
              <a:chOff x="2055030" y="1463669"/>
              <a:chExt cx="2304256" cy="544908"/>
            </a:xfrm>
          </p:grpSpPr>
          <p:sp>
            <p:nvSpPr>
              <p:cNvPr id="266" name="Rectangle 26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Rectangle 26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8" name="Rectangle 26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Rectangle 26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5" name="TextBox 264"/>
            <p:cNvSpPr txBox="1"/>
            <p:nvPr/>
          </p:nvSpPr>
          <p:spPr>
            <a:xfrm>
              <a:off x="2114837" y="3680907"/>
              <a:ext cx="1935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دکتری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مشاور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4047837" y="7197119"/>
            <a:ext cx="1890000" cy="1266774"/>
            <a:chOff x="5309837" y="3275906"/>
            <a:chExt cx="1890000" cy="1266773"/>
          </a:xfrm>
        </p:grpSpPr>
        <p:grpSp>
          <p:nvGrpSpPr>
            <p:cNvPr id="279" name="Group 278"/>
            <p:cNvGrpSpPr/>
            <p:nvPr/>
          </p:nvGrpSpPr>
          <p:grpSpPr>
            <a:xfrm>
              <a:off x="5367649" y="3275906"/>
              <a:ext cx="1774376" cy="374981"/>
              <a:chOff x="5367649" y="3455906"/>
              <a:chExt cx="1774376" cy="374981"/>
            </a:xfrm>
          </p:grpSpPr>
          <p:sp>
            <p:nvSpPr>
              <p:cNvPr id="281" name="Content Placeholder 2"/>
              <p:cNvSpPr txBox="1">
                <a:spLocks/>
              </p:cNvSpPr>
              <p:nvPr/>
            </p:nvSpPr>
            <p:spPr>
              <a:xfrm>
                <a:off x="5367649" y="3455906"/>
                <a:ext cx="1774376" cy="323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82" name="Group 281"/>
              <p:cNvGrpSpPr/>
              <p:nvPr/>
            </p:nvGrpSpPr>
            <p:grpSpPr>
              <a:xfrm>
                <a:off x="5409525" y="3770906"/>
                <a:ext cx="1690625" cy="59981"/>
                <a:chOff x="2055030" y="1463669"/>
                <a:chExt cx="2304256" cy="544908"/>
              </a:xfrm>
            </p:grpSpPr>
            <p:sp>
              <p:nvSpPr>
                <p:cNvPr id="283" name="Rectangle 282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4" name="Rectangle 283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5" name="Rectangle 284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6" name="Rectangle 285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80" name="TextBox 279"/>
            <p:cNvSpPr txBox="1"/>
            <p:nvPr/>
          </p:nvSpPr>
          <p:spPr>
            <a:xfrm>
              <a:off x="5309837" y="3680906"/>
              <a:ext cx="1890000" cy="861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شورای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 هماهنگی های سالن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87" name="Group 286"/>
          <p:cNvGrpSpPr/>
          <p:nvPr/>
        </p:nvGrpSpPr>
        <p:grpSpPr>
          <a:xfrm>
            <a:off x="2537211" y="7197120"/>
            <a:ext cx="1600626" cy="1112886"/>
            <a:chOff x="3689837" y="3275906"/>
            <a:chExt cx="1600626" cy="1112885"/>
          </a:xfrm>
        </p:grpSpPr>
        <p:grpSp>
          <p:nvGrpSpPr>
            <p:cNvPr id="288" name="Group 287"/>
            <p:cNvGrpSpPr/>
            <p:nvPr/>
          </p:nvGrpSpPr>
          <p:grpSpPr>
            <a:xfrm>
              <a:off x="3734837" y="3275906"/>
              <a:ext cx="1555626" cy="374981"/>
              <a:chOff x="3799212" y="3455906"/>
              <a:chExt cx="1555626" cy="374981"/>
            </a:xfrm>
          </p:grpSpPr>
          <p:sp>
            <p:nvSpPr>
              <p:cNvPr id="290" name="Content Placeholder 2"/>
              <p:cNvSpPr txBox="1">
                <a:spLocks/>
              </p:cNvSpPr>
              <p:nvPr/>
            </p:nvSpPr>
            <p:spPr>
              <a:xfrm>
                <a:off x="3799212" y="3455906"/>
                <a:ext cx="1555626" cy="31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91" name="Group 290"/>
              <p:cNvGrpSpPr/>
              <p:nvPr/>
            </p:nvGrpSpPr>
            <p:grpSpPr>
              <a:xfrm>
                <a:off x="3889212" y="3770032"/>
                <a:ext cx="1375625" cy="60855"/>
                <a:chOff x="2055030" y="1463669"/>
                <a:chExt cx="2304256" cy="544908"/>
              </a:xfrm>
            </p:grpSpPr>
            <p:sp>
              <p:nvSpPr>
                <p:cNvPr id="292" name="Rectangle 291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3" name="Rectangle 292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4" name="Rectangle 293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5" name="Rectangle 294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89" name="TextBox 288"/>
            <p:cNvSpPr txBox="1"/>
            <p:nvPr/>
          </p:nvSpPr>
          <p:spPr>
            <a:xfrm>
              <a:off x="3689837" y="3680906"/>
              <a:ext cx="1575000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مقطع علمی: کارشناسی </a:t>
              </a: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تدارکات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grpSp>
        <p:nvGrpSpPr>
          <p:cNvPr id="296" name="Group 295"/>
          <p:cNvGrpSpPr/>
          <p:nvPr/>
        </p:nvGrpSpPr>
        <p:grpSpPr>
          <a:xfrm>
            <a:off x="717837" y="7172891"/>
            <a:ext cx="1935000" cy="1137114"/>
            <a:chOff x="2114837" y="3251678"/>
            <a:chExt cx="1935000" cy="1137115"/>
          </a:xfrm>
        </p:grpSpPr>
        <p:sp>
          <p:nvSpPr>
            <p:cNvPr id="297" name="Content Placeholder 2"/>
            <p:cNvSpPr txBox="1">
              <a:spLocks/>
            </p:cNvSpPr>
            <p:nvPr/>
          </p:nvSpPr>
          <p:spPr>
            <a:xfrm>
              <a:off x="2237024" y="3251678"/>
              <a:ext cx="1529722" cy="2942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rPr>
                <a:t>نام و نام خانوادگی</a:t>
              </a:r>
              <a:endParaRPr lang="en-US" sz="1600" b="1" dirty="0">
                <a:solidFill>
                  <a:srgbClr val="5B9BD5">
                    <a:lumMod val="75000"/>
                  </a:srgbClr>
                </a:solidFill>
                <a:latin typeface="Source Sans Pro Black" pitchFamily="34" charset="0"/>
                <a:cs typeface="B Lotus" panose="00000400000000000000" pitchFamily="2" charset="-78"/>
              </a:endParaRPr>
            </a:p>
          </p:txBody>
        </p:sp>
        <p:grpSp>
          <p:nvGrpSpPr>
            <p:cNvPr id="298" name="Group 297"/>
            <p:cNvGrpSpPr/>
            <p:nvPr/>
          </p:nvGrpSpPr>
          <p:grpSpPr>
            <a:xfrm>
              <a:off x="2192025" y="3590032"/>
              <a:ext cx="1780625" cy="60855"/>
              <a:chOff x="2055030" y="1463669"/>
              <a:chExt cx="2304256" cy="544908"/>
            </a:xfrm>
          </p:grpSpPr>
          <p:sp>
            <p:nvSpPr>
              <p:cNvPr id="300" name="Rectangle 299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1" name="Rectangle 300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2" name="Rectangle 301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3" name="Rectangle 302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9" name="TextBox 298"/>
            <p:cNvSpPr txBox="1"/>
            <p:nvPr/>
          </p:nvSpPr>
          <p:spPr>
            <a:xfrm>
              <a:off x="2114837" y="3680906"/>
              <a:ext cx="1935000" cy="70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کارشناسی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تشریفات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sp>
        <p:nvSpPr>
          <p:cNvPr id="146" name="Rectangle 14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47" name="8-Point Star 14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pic>
        <p:nvPicPr>
          <p:cNvPr id="119" name="Picture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776" y="8618203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CFD60F-2849-4EAF-9DBB-03D0CD21DB29}"/>
              </a:ext>
            </a:extLst>
          </p:cNvPr>
          <p:cNvSpPr txBox="1"/>
          <p:nvPr/>
        </p:nvSpPr>
        <p:spPr>
          <a:xfrm>
            <a:off x="1014250" y="866778"/>
            <a:ext cx="525930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گزارش عملکـــرد در حوزه رویداد علمی</a:t>
            </a:r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7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FB548C-759B-0294-55C7-4BDC65D762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D74DD2-8C59-FF25-CADB-3F65B13C7950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E48CD9-201A-BE9F-1918-ACC8323C49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46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75" grpId="0"/>
      <p:bldP spid="1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026406"/>
            <a:ext cx="6867239" cy="5391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610570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623006"/>
            <a:ext cx="6858163" cy="81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نحوه اجرای برنامه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02620" y="3649128"/>
            <a:ext cx="5652593" cy="28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</a:t>
            </a:r>
          </a:p>
        </p:txBody>
      </p:sp>
      <p:sp>
        <p:nvSpPr>
          <p:cNvPr id="145" name="Shape 786"/>
          <p:cNvSpPr>
            <a:spLocks noGrp="1"/>
          </p:cNvSpPr>
          <p:nvPr>
            <p:ph type="pic" idx="3"/>
          </p:nvPr>
        </p:nvSpPr>
        <p:spPr>
          <a:xfrm>
            <a:off x="716903" y="6587546"/>
            <a:ext cx="5424029" cy="1843645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46" name="Title 1"/>
          <p:cNvSpPr txBox="1">
            <a:spLocks/>
          </p:cNvSpPr>
          <p:nvPr/>
        </p:nvSpPr>
        <p:spPr>
          <a:xfrm>
            <a:off x="-33042" y="5967782"/>
            <a:ext cx="6858163" cy="336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تیم اجرایی برنامه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2853" y="917438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814" y="8618202"/>
            <a:ext cx="2022307" cy="11580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B30209-3B2C-6316-EBED-5F91127C1FD3}"/>
              </a:ext>
            </a:extLst>
          </p:cNvPr>
          <p:cNvSpPr txBox="1"/>
          <p:nvPr/>
        </p:nvSpPr>
        <p:spPr>
          <a:xfrm>
            <a:off x="1014250" y="866778"/>
            <a:ext cx="525930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گزارش عملکـــرد در حوزه رویداد علمی</a:t>
            </a:r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7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6B9FBE-6A69-0CD6-2687-688010B5D4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4191654-6D75-FF88-D532-44F6601F29F9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8AEC7AE-F5BF-EECA-3205-DD18720B1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3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146" grpId="0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-6164" y="2099069"/>
            <a:ext cx="6867239" cy="5620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9076" y="2737282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3074242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لینک‌های گزارش اعلان برگزاری برنامه</a:t>
            </a:r>
            <a:endParaRPr lang="en-US" sz="2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688330" y="378078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" name="Group 1"/>
          <p:cNvGrpSpPr/>
          <p:nvPr/>
        </p:nvGrpSpPr>
        <p:grpSpPr>
          <a:xfrm>
            <a:off x="575310" y="3770662"/>
            <a:ext cx="5046558" cy="583263"/>
            <a:chOff x="575310" y="2719825"/>
            <a:chExt cx="5046558" cy="583263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1)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..............................................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24" name="Shape 786"/>
          <p:cNvSpPr>
            <a:spLocks noGrp="1"/>
          </p:cNvSpPr>
          <p:nvPr>
            <p:ph type="pic" idx="3"/>
          </p:nvPr>
        </p:nvSpPr>
        <p:spPr>
          <a:xfrm>
            <a:off x="5688330" y="464184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575310" y="4631722"/>
            <a:ext cx="5046558" cy="583263"/>
            <a:chOff x="575310" y="2719825"/>
            <a:chExt cx="5046558" cy="583263"/>
          </a:xfrm>
        </p:grpSpPr>
        <p:sp>
          <p:nvSpPr>
            <p:cNvPr id="26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2)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28" name="Shape 786"/>
          <p:cNvSpPr>
            <a:spLocks noGrp="1"/>
          </p:cNvSpPr>
          <p:nvPr>
            <p:ph type="pic" idx="3"/>
          </p:nvPr>
        </p:nvSpPr>
        <p:spPr>
          <a:xfrm>
            <a:off x="5688330" y="5446227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9" name="Group 28"/>
          <p:cNvGrpSpPr/>
          <p:nvPr/>
        </p:nvGrpSpPr>
        <p:grpSpPr>
          <a:xfrm>
            <a:off x="575310" y="5436108"/>
            <a:ext cx="5046558" cy="583263"/>
            <a:chOff x="575310" y="2719825"/>
            <a:chExt cx="5046558" cy="583263"/>
          </a:xfrm>
        </p:grpSpPr>
        <p:sp>
          <p:nvSpPr>
            <p:cNvPr id="30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3)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32" name="Shape 786"/>
          <p:cNvSpPr>
            <a:spLocks noGrp="1"/>
          </p:cNvSpPr>
          <p:nvPr>
            <p:ph type="pic" idx="3"/>
          </p:nvPr>
        </p:nvSpPr>
        <p:spPr>
          <a:xfrm>
            <a:off x="5688330" y="622680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33" name="Group 32"/>
          <p:cNvGrpSpPr/>
          <p:nvPr/>
        </p:nvGrpSpPr>
        <p:grpSpPr>
          <a:xfrm>
            <a:off x="575310" y="6216682"/>
            <a:ext cx="5046558" cy="583263"/>
            <a:chOff x="575310" y="2719825"/>
            <a:chExt cx="5046558" cy="583263"/>
          </a:xfrm>
        </p:grpSpPr>
        <p:sp>
          <p:nvSpPr>
            <p:cNvPr id="34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4)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36" name="Shape 786"/>
          <p:cNvSpPr>
            <a:spLocks noGrp="1"/>
          </p:cNvSpPr>
          <p:nvPr>
            <p:ph type="pic" idx="3"/>
          </p:nvPr>
        </p:nvSpPr>
        <p:spPr>
          <a:xfrm>
            <a:off x="5688330" y="701166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575310" y="7001542"/>
            <a:ext cx="5046558" cy="583263"/>
            <a:chOff x="575310" y="2719825"/>
            <a:chExt cx="5046558" cy="583263"/>
          </a:xfrm>
        </p:grpSpPr>
        <p:sp>
          <p:nvSpPr>
            <p:cNvPr id="38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5)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40" name="Shape 786"/>
          <p:cNvSpPr>
            <a:spLocks noGrp="1"/>
          </p:cNvSpPr>
          <p:nvPr>
            <p:ph type="pic" idx="3"/>
          </p:nvPr>
        </p:nvSpPr>
        <p:spPr>
          <a:xfrm>
            <a:off x="5688330" y="7816047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41" name="Group 40"/>
          <p:cNvGrpSpPr/>
          <p:nvPr/>
        </p:nvGrpSpPr>
        <p:grpSpPr>
          <a:xfrm>
            <a:off x="575310" y="7805928"/>
            <a:ext cx="5046558" cy="583263"/>
            <a:chOff x="575310" y="2719825"/>
            <a:chExt cx="5046558" cy="583263"/>
          </a:xfrm>
        </p:grpSpPr>
        <p:sp>
          <p:nvSpPr>
            <p:cNvPr id="42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6)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57" name="Rectangle 5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0" name="8-Point Star 59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8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08" y="8641062"/>
            <a:ext cx="2022307" cy="11580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D12249-9954-7736-101A-013CDC877B6A}"/>
              </a:ext>
            </a:extLst>
          </p:cNvPr>
          <p:cNvSpPr txBox="1"/>
          <p:nvPr/>
        </p:nvSpPr>
        <p:spPr>
          <a:xfrm>
            <a:off x="1014250" y="866778"/>
            <a:ext cx="525930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گزارش عملکـــرد در حوزه رویداد علمی</a:t>
            </a:r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7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F692E9-C60D-FC20-4BBD-449D77B650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DAB3ED9-E5D1-E7E8-A1FD-882E65AF0A30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81A4EC-E053-A7A4-15A7-AB1232707E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72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2027481"/>
            <a:ext cx="6878893" cy="5561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برنامه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2620837"/>
            <a:ext cx="6878893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-163" y="2553724"/>
            <a:ext cx="6879056" cy="585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گزارش تصویری</a:t>
            </a:r>
            <a:endParaRPr lang="en-US" sz="2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40" name="Shape 950"/>
          <p:cNvSpPr>
            <a:spLocks noGrp="1"/>
          </p:cNvSpPr>
          <p:nvPr>
            <p:ph type="pic" idx="5"/>
          </p:nvPr>
        </p:nvSpPr>
        <p:spPr>
          <a:xfrm>
            <a:off x="3745230" y="3817814"/>
            <a:ext cx="2682515" cy="3593930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2" name="Shape 950"/>
          <p:cNvSpPr>
            <a:spLocks noGrp="1"/>
          </p:cNvSpPr>
          <p:nvPr>
            <p:ph type="pic" idx="5"/>
          </p:nvPr>
        </p:nvSpPr>
        <p:spPr>
          <a:xfrm>
            <a:off x="2453640" y="3817814"/>
            <a:ext cx="1251598" cy="1676843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" name="Shape 950"/>
          <p:cNvSpPr>
            <a:spLocks noGrp="1"/>
          </p:cNvSpPr>
          <p:nvPr>
            <p:ph type="pic" idx="5"/>
          </p:nvPr>
        </p:nvSpPr>
        <p:spPr>
          <a:xfrm>
            <a:off x="460311" y="3817814"/>
            <a:ext cx="1953337" cy="1676843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" name="Shape 950"/>
          <p:cNvSpPr>
            <a:spLocks noGrp="1"/>
          </p:cNvSpPr>
          <p:nvPr>
            <p:ph type="pic" idx="5"/>
          </p:nvPr>
        </p:nvSpPr>
        <p:spPr>
          <a:xfrm>
            <a:off x="460311" y="5524694"/>
            <a:ext cx="1953337" cy="1887050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5" name="Shape 950"/>
          <p:cNvSpPr>
            <a:spLocks noGrp="1"/>
          </p:cNvSpPr>
          <p:nvPr>
            <p:ph type="pic" idx="5"/>
          </p:nvPr>
        </p:nvSpPr>
        <p:spPr>
          <a:xfrm>
            <a:off x="2453640" y="5524694"/>
            <a:ext cx="1251598" cy="939816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" name="Shape 950"/>
          <p:cNvSpPr>
            <a:spLocks noGrp="1"/>
          </p:cNvSpPr>
          <p:nvPr>
            <p:ph type="pic" idx="5"/>
          </p:nvPr>
        </p:nvSpPr>
        <p:spPr>
          <a:xfrm>
            <a:off x="2453640" y="6475044"/>
            <a:ext cx="1251598" cy="939816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9" name="8-Point Star 48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9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08" y="8618203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2CE4B1-ED36-3A8C-B7A3-B98163E4F7E8}"/>
              </a:ext>
            </a:extLst>
          </p:cNvPr>
          <p:cNvSpPr txBox="1"/>
          <p:nvPr/>
        </p:nvSpPr>
        <p:spPr>
          <a:xfrm>
            <a:off x="1014250" y="866778"/>
            <a:ext cx="525930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گزارش عملکـــرد در حوزه رویداد علمی</a:t>
            </a:r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7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17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51BFF6-0182-738B-0D7F-B44B6B795E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B4BEFF-779D-F7D0-23D2-E16188052770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D54EC9-C20A-2D4F-EFE2-FBEC6A19CF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956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495"/>
            <a:ext cx="7056329" cy="51511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280" y="1763178"/>
            <a:ext cx="55167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گفتگوی علمی و تخصصی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....................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7517" y="4607583"/>
            <a:ext cx="1047031" cy="369332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chemeClr val="bg1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chemeClr val="bg1"/>
              </a:solidFill>
              <a:cs typeface="B Mitr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 rot="20075115">
            <a:off x="2671097" y="4947781"/>
            <a:ext cx="1047031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C00000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rgbClr val="C00000"/>
              </a:solidFill>
              <a:cs typeface="B Mitra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 rot="1564575">
            <a:off x="3894610" y="5549936"/>
            <a:ext cx="1047031" cy="369332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FFFF00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 rot="20413418">
            <a:off x="4863713" y="4947781"/>
            <a:ext cx="1047031" cy="369332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92075" indent="-92075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chemeClr val="accent2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chemeClr val="accent2"/>
              </a:solidFill>
              <a:cs typeface="B Mitra" panose="00000400000000000000" pitchFamily="2" charset="-78"/>
            </a:endParaRPr>
          </a:p>
        </p:txBody>
      </p:sp>
      <p:sp>
        <p:nvSpPr>
          <p:cNvPr id="13" name="Rounded Rectangular Callout 12"/>
          <p:cNvSpPr/>
          <p:nvPr/>
        </p:nvSpPr>
        <p:spPr>
          <a:xfrm rot="20824070">
            <a:off x="1827220" y="3521197"/>
            <a:ext cx="1511897" cy="1142201"/>
          </a:xfrm>
          <a:prstGeom prst="wedgeRoundRectCallout">
            <a:avLst>
              <a:gd name="adj1" fmla="val -21024"/>
              <a:gd name="adj2" fmla="val 86538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 w="12700" cap="flat">
            <a:solidFill>
              <a:schemeClr val="accent2">
                <a:lumMod val="60000"/>
                <a:lumOff val="40000"/>
              </a:schemeClr>
            </a:solidFill>
            <a:miter lim="400000"/>
          </a:ln>
          <a:effectLst/>
        </p:spPr>
        <p:txBody>
          <a:bodyPr wrap="square" lIns="50800" tIns="50800" rIns="50800" bIns="50800" numCol="1" rtlCol="0" anchor="ctr">
            <a:noAutofit/>
          </a:bodyPr>
          <a:lstStyle/>
          <a:p>
            <a:pPr algn="ctr"/>
            <a:endParaRPr lang="en-US" sz="3200" dirty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7" name="TextBox 16"/>
          <p:cNvSpPr txBox="1"/>
          <p:nvPr/>
        </p:nvSpPr>
        <p:spPr>
          <a:xfrm rot="20889841">
            <a:off x="2003332" y="3927299"/>
            <a:ext cx="1117031" cy="36933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C00000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rgbClr val="C00000"/>
              </a:solidFill>
              <a:cs typeface="B Mitra" panose="000004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949" y="8676134"/>
            <a:ext cx="2022307" cy="11580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9FEC4F2-7357-49AA-46DE-3F09E3DA20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7285650-0DBF-F716-EC17-3AFD8C5BD2D4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A3ADC1C-2F7F-FBF9-D67E-CC449BAA21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96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2072639"/>
            <a:ext cx="6858000" cy="8430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965167"/>
            <a:ext cx="6858000" cy="5438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760708"/>
              </p:ext>
            </p:extLst>
          </p:nvPr>
        </p:nvGraphicFramePr>
        <p:xfrm>
          <a:off x="809837" y="3405248"/>
          <a:ext cx="5261510" cy="2497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1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3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22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4" name="8-Point Star 13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88588" y="1142694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گفتگوی علمی و تخصصی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08" y="8426816"/>
            <a:ext cx="2022307" cy="115808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CC26393-FF73-D1F7-1935-EEA748028118}"/>
              </a:ext>
            </a:extLst>
          </p:cNvPr>
          <p:cNvSpPr/>
          <p:nvPr/>
        </p:nvSpPr>
        <p:spPr>
          <a:xfrm>
            <a:off x="144651" y="2144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545FA3-E1FC-795A-83A2-F4E62266AA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9687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042758"/>
            <a:ext cx="6858000" cy="99915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گفتگوی علمی و تخصصی</a:t>
            </a:r>
          </a:p>
          <a:p>
            <a:pPr algn="ctr" rtl="1"/>
            <a:r>
              <a:rPr lang="fa-IR" sz="1400" b="1" dirty="0">
                <a:cs typeface="B Mitra" panose="00000400000000000000" pitchFamily="2" charset="-78"/>
              </a:rPr>
              <a:t>(</a:t>
            </a:r>
            <a:r>
              <a:rPr lang="fa-IR" sz="1400" dirty="0">
                <a:cs typeface="B Mitra" panose="00000400000000000000" pitchFamily="2" charset="-78"/>
              </a:rPr>
              <a:t>هم اندیشی، مباحثه، گفت و گو، کرسی آزاد اندیشی، مناظره، سخنرانی، میزگرد</a:t>
            </a:r>
          </a:p>
          <a:p>
            <a:pPr algn="ctr" rtl="1"/>
            <a:r>
              <a:rPr lang="fa-IR" sz="1400" dirty="0">
                <a:cs typeface="B Mitra" panose="00000400000000000000" pitchFamily="2" charset="-78"/>
              </a:rPr>
              <a:t>جلسات بحث، نقد و یا تبادل نظر، حلقه فکری)</a:t>
            </a:r>
            <a:endParaRPr lang="en-US" sz="12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3089699"/>
            <a:ext cx="6858000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1453" y="4238342"/>
            <a:ext cx="6155222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3" y="346658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chemeClr val="accent6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1" name="8-Point Star 20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08" y="8618203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E1E199A-69FE-EC63-A20C-8A2D08A40B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150C528-DC1C-4B25-88B5-671171978EAA}"/>
              </a:ext>
            </a:extLst>
          </p:cNvPr>
          <p:cNvSpPr txBox="1"/>
          <p:nvPr/>
        </p:nvSpPr>
        <p:spPr>
          <a:xfrm>
            <a:off x="888588" y="1142694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گفتگوی علمی و تخصصی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440EB6-5D3F-D6ED-4B7D-95A52FE09349}"/>
              </a:ext>
            </a:extLst>
          </p:cNvPr>
          <p:cNvSpPr/>
          <p:nvPr/>
        </p:nvSpPr>
        <p:spPr>
          <a:xfrm>
            <a:off x="144651" y="2144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68ABC4-F6AA-74D3-B581-FCC684B907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9687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4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2028057"/>
            <a:ext cx="6852817" cy="6076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672561"/>
            <a:ext cx="6852817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121949" y="280643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1712773" y="2810126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370075" y="285073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برگزاری: 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55144" y="2855387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163" y="3547452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اهداف نشست</a:t>
            </a:r>
            <a:endParaRPr lang="en-GB" sz="2400" b="1" dirty="0">
              <a:solidFill>
                <a:schemeClr val="accent6">
                  <a:lumMod val="50000"/>
                </a:schemeClr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9594"/>
            <a:ext cx="6852817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5310226" y="46858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00644" y="5221172"/>
            <a:ext cx="14280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prstClr val="black"/>
                </a:solidFill>
                <a:cs typeface="B Zar" panose="00000400000000000000" pitchFamily="2" charset="-78"/>
              </a:rPr>
              <a:t>.....................</a:t>
            </a:r>
            <a:endParaRPr lang="en-US" sz="1100" dirty="0">
              <a:solidFill>
                <a:prstClr val="black"/>
              </a:solidFill>
              <a:cs typeface="B Zar" panose="00000400000000000000" pitchFamily="2" charset="-78"/>
            </a:endParaRPr>
          </a:p>
        </p:txBody>
      </p:sp>
      <p:sp>
        <p:nvSpPr>
          <p:cNvPr id="70" name="Shape 575"/>
          <p:cNvSpPr/>
          <p:nvPr/>
        </p:nvSpPr>
        <p:spPr>
          <a:xfrm>
            <a:off x="1440402" y="3656062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Shape 576"/>
          <p:cNvSpPr/>
          <p:nvPr/>
        </p:nvSpPr>
        <p:spPr>
          <a:xfrm>
            <a:off x="1440402" y="4118580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Shape 577"/>
          <p:cNvSpPr/>
          <p:nvPr/>
        </p:nvSpPr>
        <p:spPr>
          <a:xfrm>
            <a:off x="1297096" y="4581096"/>
            <a:ext cx="458063" cy="458063"/>
          </a:xfrm>
          <a:prstGeom prst="ellipse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" name="Shape 578"/>
          <p:cNvCxnSpPr/>
          <p:nvPr/>
        </p:nvCxnSpPr>
        <p:spPr>
          <a:xfrm>
            <a:off x="1526127" y="3827512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74" name="Shape 579"/>
          <p:cNvCxnSpPr/>
          <p:nvPr/>
        </p:nvCxnSpPr>
        <p:spPr>
          <a:xfrm>
            <a:off x="1526127" y="4290030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5" name="Shape 584"/>
          <p:cNvSpPr/>
          <p:nvPr/>
        </p:nvSpPr>
        <p:spPr>
          <a:xfrm>
            <a:off x="5453533" y="3695525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Shape 585"/>
          <p:cNvSpPr/>
          <p:nvPr/>
        </p:nvSpPr>
        <p:spPr>
          <a:xfrm>
            <a:off x="5453533" y="4158043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586"/>
          <p:cNvSpPr/>
          <p:nvPr/>
        </p:nvSpPr>
        <p:spPr>
          <a:xfrm>
            <a:off x="5310226" y="4620559"/>
            <a:ext cx="458063" cy="458063"/>
          </a:xfrm>
          <a:prstGeom prst="ellipse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8" name="Shape 587"/>
          <p:cNvCxnSpPr/>
          <p:nvPr/>
        </p:nvCxnSpPr>
        <p:spPr>
          <a:xfrm>
            <a:off x="5539258" y="3866975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79" name="Shape 588"/>
          <p:cNvCxnSpPr/>
          <p:nvPr/>
        </p:nvCxnSpPr>
        <p:spPr>
          <a:xfrm>
            <a:off x="5539258" y="4329493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80" name="Shape 593"/>
          <p:cNvSpPr/>
          <p:nvPr/>
        </p:nvSpPr>
        <p:spPr>
          <a:xfrm>
            <a:off x="3404106" y="4167264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Shape 594"/>
          <p:cNvSpPr/>
          <p:nvPr/>
        </p:nvSpPr>
        <p:spPr>
          <a:xfrm>
            <a:off x="3404106" y="4629782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Shape 595"/>
          <p:cNvSpPr/>
          <p:nvPr/>
        </p:nvSpPr>
        <p:spPr>
          <a:xfrm>
            <a:off x="3260799" y="5092298"/>
            <a:ext cx="458063" cy="458063"/>
          </a:xfrm>
          <a:prstGeom prst="ellipse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3" name="Shape 596"/>
          <p:cNvCxnSpPr/>
          <p:nvPr/>
        </p:nvCxnSpPr>
        <p:spPr>
          <a:xfrm>
            <a:off x="3489831" y="4338714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84" name="Shape 597"/>
          <p:cNvCxnSpPr/>
          <p:nvPr/>
        </p:nvCxnSpPr>
        <p:spPr>
          <a:xfrm>
            <a:off x="3489831" y="4801232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85" name="Text Placeholder 3"/>
          <p:cNvSpPr txBox="1">
            <a:spLocks/>
          </p:cNvSpPr>
          <p:nvPr/>
        </p:nvSpPr>
        <p:spPr>
          <a:xfrm>
            <a:off x="3269263" y="516744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1297096" y="4638988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775796" y="5638507"/>
            <a:ext cx="14280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prstClr val="black"/>
                </a:solidFill>
                <a:cs typeface="B Zar" panose="00000400000000000000" pitchFamily="2" charset="-78"/>
              </a:rPr>
              <a:t>.....................................</a:t>
            </a:r>
            <a:endParaRPr lang="en-US" sz="1100" dirty="0">
              <a:solidFill>
                <a:prstClr val="black"/>
              </a:solidFill>
              <a:cs typeface="B Zar" panose="000004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12092" y="5126724"/>
            <a:ext cx="14280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prstClr val="black"/>
                </a:solidFill>
                <a:cs typeface="B Zar" panose="00000400000000000000" pitchFamily="2" charset="-78"/>
              </a:rPr>
              <a:t>......................................</a:t>
            </a:r>
            <a:endParaRPr lang="en-US" sz="1100" dirty="0">
              <a:solidFill>
                <a:prstClr val="black"/>
              </a:solidFill>
              <a:cs typeface="B Zar" panose="000004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53" name="8-Point Star 52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776" y="8618203"/>
            <a:ext cx="2022307" cy="115808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96631" y="2863801"/>
            <a:ext cx="1369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cs typeface="B Mitra" panose="00000400000000000000" pitchFamily="2" charset="-78"/>
              </a:rPr>
              <a:t>وسعت: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3E4D33-665F-6897-29E7-D61F2EBDA3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30C7E9-554F-B8AD-FCF2-3F8E9C0572CF}"/>
              </a:ext>
            </a:extLst>
          </p:cNvPr>
          <p:cNvSpPr txBox="1"/>
          <p:nvPr/>
        </p:nvSpPr>
        <p:spPr>
          <a:xfrm>
            <a:off x="888588" y="1142694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گفتگوی علمی و تخصصی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A75EBE-7965-8A6A-DD78-2A00C97EB4B3}"/>
              </a:ext>
            </a:extLst>
          </p:cNvPr>
          <p:cNvSpPr/>
          <p:nvPr/>
        </p:nvSpPr>
        <p:spPr>
          <a:xfrm>
            <a:off x="144651" y="2144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BA27DC-48BA-5778-AC2C-133F89A888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9687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0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5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0" y="2065001"/>
            <a:ext cx="6867239" cy="63991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735740"/>
            <a:ext cx="6867239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33042" y="2914807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جزئیات نشست</a:t>
            </a:r>
            <a:endParaRPr lang="en-US" sz="25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9" name="Shape 641"/>
          <p:cNvSpPr/>
          <p:nvPr/>
        </p:nvSpPr>
        <p:spPr>
          <a:xfrm>
            <a:off x="1608106" y="5760530"/>
            <a:ext cx="518338" cy="518338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643"/>
          <p:cNvSpPr/>
          <p:nvPr/>
        </p:nvSpPr>
        <p:spPr>
          <a:xfrm>
            <a:off x="3191323" y="5760530"/>
            <a:ext cx="518338" cy="518338"/>
          </a:xfrm>
          <a:prstGeom prst="ellipse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644"/>
          <p:cNvSpPr/>
          <p:nvPr/>
        </p:nvSpPr>
        <p:spPr>
          <a:xfrm>
            <a:off x="4774540" y="5760530"/>
            <a:ext cx="518338" cy="518338"/>
          </a:xfrm>
          <a:prstGeom prst="ellipse">
            <a:avLst/>
          </a:prstGeom>
          <a:noFill/>
          <a:ln w="38100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Text Placeholder 3"/>
          <p:cNvSpPr txBox="1">
            <a:spLocks/>
          </p:cNvSpPr>
          <p:nvPr/>
        </p:nvSpPr>
        <p:spPr>
          <a:xfrm>
            <a:off x="3223534" y="586581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732779" y="6546852"/>
            <a:ext cx="15141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104" name="Text Placeholder 3"/>
          <p:cNvSpPr txBox="1">
            <a:spLocks/>
          </p:cNvSpPr>
          <p:nvPr/>
        </p:nvSpPr>
        <p:spPr>
          <a:xfrm>
            <a:off x="4831006" y="586581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105" name="Text Placeholder 3"/>
          <p:cNvSpPr txBox="1">
            <a:spLocks/>
          </p:cNvSpPr>
          <p:nvPr/>
        </p:nvSpPr>
        <p:spPr>
          <a:xfrm>
            <a:off x="1640660" y="586581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065821" y="6546852"/>
            <a:ext cx="15141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276658" y="6546852"/>
            <a:ext cx="15141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108" name="Title 1"/>
          <p:cNvSpPr txBox="1">
            <a:spLocks/>
          </p:cNvSpPr>
          <p:nvPr/>
        </p:nvSpPr>
        <p:spPr>
          <a:xfrm>
            <a:off x="-163" y="516789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پنل‌های نشست</a:t>
            </a:r>
            <a:endParaRPr lang="en-US" sz="25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50786" y="3426662"/>
            <a:ext cx="57099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7" name="8-Point Star 2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40" y="8426816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47B3A98-E9DD-F3E8-1A7C-DA097ED8F9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20CBFB-D596-8112-9EE6-DED9346589D5}"/>
              </a:ext>
            </a:extLst>
          </p:cNvPr>
          <p:cNvSpPr txBox="1"/>
          <p:nvPr/>
        </p:nvSpPr>
        <p:spPr>
          <a:xfrm>
            <a:off x="888588" y="1142694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گفتگوی علمی و تخصصی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4B96C60-3BDA-70B9-928C-470657DD5121}"/>
              </a:ext>
            </a:extLst>
          </p:cNvPr>
          <p:cNvSpPr/>
          <p:nvPr/>
        </p:nvSpPr>
        <p:spPr>
          <a:xfrm>
            <a:off x="144651" y="2144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95C017-988C-F51E-EC5E-39C71D4A6E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9687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7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108" grpId="0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-17802" y="3494524"/>
            <a:ext cx="6867239" cy="46097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/>
          <p:cNvSpPr/>
          <p:nvPr/>
        </p:nvSpPr>
        <p:spPr>
          <a:xfrm>
            <a:off x="0" y="2112978"/>
            <a:ext cx="6867239" cy="59300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جلسه هم اندیشی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750980"/>
            <a:ext cx="6867239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33042" y="2955756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سخنرانان و مدعوین</a:t>
            </a:r>
            <a:endParaRPr lang="en-US" sz="25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4" name="Shape 807"/>
          <p:cNvSpPr>
            <a:spLocks noGrp="1"/>
          </p:cNvSpPr>
          <p:nvPr>
            <p:ph type="pic" idx="2"/>
          </p:nvPr>
        </p:nvSpPr>
        <p:spPr>
          <a:xfrm>
            <a:off x="1340306" y="3846809"/>
            <a:ext cx="1200150" cy="1237906"/>
          </a:xfrm>
          <a:prstGeom prst="ellipse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endParaRPr sz="1100" dirty="0"/>
          </a:p>
        </p:txBody>
      </p:sp>
      <p:sp>
        <p:nvSpPr>
          <p:cNvPr id="25" name="Shape 808"/>
          <p:cNvSpPr>
            <a:spLocks noGrp="1"/>
          </p:cNvSpPr>
          <p:nvPr>
            <p:ph type="pic" idx="3"/>
          </p:nvPr>
        </p:nvSpPr>
        <p:spPr>
          <a:xfrm>
            <a:off x="2847637" y="3846809"/>
            <a:ext cx="1200150" cy="1237906"/>
          </a:xfrm>
          <a:prstGeom prst="ellipse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endParaRPr sz="1100" dirty="0"/>
          </a:p>
        </p:txBody>
      </p:sp>
      <p:sp>
        <p:nvSpPr>
          <p:cNvPr id="26" name="Shape 809"/>
          <p:cNvSpPr>
            <a:spLocks noGrp="1"/>
          </p:cNvSpPr>
          <p:nvPr>
            <p:ph type="pic" idx="4"/>
          </p:nvPr>
        </p:nvSpPr>
        <p:spPr>
          <a:xfrm>
            <a:off x="4354968" y="3846809"/>
            <a:ext cx="1200150" cy="1237906"/>
          </a:xfrm>
          <a:prstGeom prst="ellipse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endParaRPr sz="1100" dirty="0"/>
          </a:p>
        </p:txBody>
      </p:sp>
      <p:sp>
        <p:nvSpPr>
          <p:cNvPr id="27" name="Shape 814"/>
          <p:cNvSpPr/>
          <p:nvPr/>
        </p:nvSpPr>
        <p:spPr>
          <a:xfrm>
            <a:off x="1663822" y="4998143"/>
            <a:ext cx="553117" cy="24261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dirty="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عنوان</a:t>
            </a:r>
            <a:endParaRPr lang="en-US" sz="825" dirty="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28" name="Shape 815"/>
          <p:cNvSpPr/>
          <p:nvPr/>
        </p:nvSpPr>
        <p:spPr>
          <a:xfrm>
            <a:off x="3171154" y="4998141"/>
            <a:ext cx="553117" cy="242619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>
              <a:spcBef>
                <a:spcPts val="0"/>
              </a:spcBef>
              <a:buSzPct val="25000"/>
              <a:buNone/>
            </a:pPr>
            <a:r>
              <a:rPr lang="fa-IR" sz="825" dirty="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عنوان</a:t>
            </a:r>
            <a:endParaRPr lang="en-US" sz="825" dirty="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29" name="Shape 816"/>
          <p:cNvSpPr/>
          <p:nvPr/>
        </p:nvSpPr>
        <p:spPr>
          <a:xfrm>
            <a:off x="4678484" y="4998141"/>
            <a:ext cx="553117" cy="24261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dirty="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عنوان</a:t>
            </a:r>
            <a:endParaRPr lang="en-US" sz="825" dirty="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1107983" y="5363232"/>
            <a:ext cx="1664794" cy="28056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نام سخنران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سمت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cs typeface="B Zar" panose="00000400000000000000" pitchFamily="2" charset="-78"/>
              </a:rPr>
              <a:t>.</a:t>
            </a:r>
            <a:endParaRPr lang="en-US" sz="1000" dirty="0">
              <a:solidFill>
                <a:schemeClr val="bg1"/>
              </a:solidFill>
              <a:cs typeface="B Zar" panose="00000400000000000000" pitchFamily="2" charset="-78"/>
            </a:endParaRPr>
          </a:p>
          <a:p>
            <a:pPr lvl="0" algn="ctr" rtl="1">
              <a:lnSpc>
                <a:spcPct val="130000"/>
              </a:lnSpc>
              <a:buSzPct val="25000"/>
            </a:pPr>
            <a:endParaRPr lang="en-US" sz="1000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820"/>
          <p:cNvSpPr/>
          <p:nvPr/>
        </p:nvSpPr>
        <p:spPr>
          <a:xfrm>
            <a:off x="2615314" y="5363232"/>
            <a:ext cx="1664794" cy="28056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نام سخنران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سمت</a:t>
            </a:r>
          </a:p>
        </p:txBody>
      </p:sp>
      <p:sp>
        <p:nvSpPr>
          <p:cNvPr id="34" name="Shape 821"/>
          <p:cNvSpPr/>
          <p:nvPr/>
        </p:nvSpPr>
        <p:spPr>
          <a:xfrm>
            <a:off x="4166900" y="5363232"/>
            <a:ext cx="1664794" cy="28056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1">
              <a:lnSpc>
                <a:spcPct val="130000"/>
              </a:lnSpc>
              <a:spcBef>
                <a:spcPts val="0"/>
              </a:spcBef>
              <a:buSzPct val="25000"/>
              <a:buNone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نام سخنران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1">
              <a:lnSpc>
                <a:spcPct val="130000"/>
              </a:lnSpc>
              <a:spcBef>
                <a:spcPts val="0"/>
              </a:spcBef>
              <a:buSzPct val="25000"/>
              <a:buNone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سمت</a:t>
            </a:r>
          </a:p>
          <a:p>
            <a:pPr marL="0" marR="0" lvl="0" indent="0" algn="ctr" rtl="1">
              <a:lnSpc>
                <a:spcPct val="130000"/>
              </a:lnSpc>
              <a:spcBef>
                <a:spcPts val="0"/>
              </a:spcBef>
              <a:buSzPct val="25000"/>
              <a:buNone/>
            </a:pPr>
            <a:r>
              <a:rPr lang="fa-IR" sz="1000" dirty="0">
                <a:solidFill>
                  <a:schemeClr val="bg1"/>
                </a:solidFill>
                <a:cs typeface="B Zar" panose="00000400000000000000" pitchFamily="2" charset="-78"/>
              </a:rPr>
              <a:t>.</a:t>
            </a:r>
            <a:endParaRPr lang="en-US" sz="10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1" name="8-Point Star 30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814" y="8618203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BC22F8B-37A6-0329-5BAE-03D5D1FCBE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187150A-EDF3-091E-FF89-C1F7E4B9F5C0}"/>
              </a:ext>
            </a:extLst>
          </p:cNvPr>
          <p:cNvSpPr txBox="1"/>
          <p:nvPr/>
        </p:nvSpPr>
        <p:spPr>
          <a:xfrm>
            <a:off x="888588" y="1142694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گفتگوی علمی و تخصصی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E79710-81B8-CB35-A7D2-D746C5F830D6}"/>
              </a:ext>
            </a:extLst>
          </p:cNvPr>
          <p:cNvSpPr/>
          <p:nvPr/>
        </p:nvSpPr>
        <p:spPr>
          <a:xfrm>
            <a:off x="144651" y="2144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867DCB-99F9-937B-1003-8688CEF666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9687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0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1" y="2171166"/>
            <a:ext cx="6858000" cy="687620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919746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" y="8747761"/>
            <a:ext cx="4689385" cy="45720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81" name="Title 1"/>
          <p:cNvSpPr txBox="1">
            <a:spLocks/>
          </p:cNvSpPr>
          <p:nvPr/>
        </p:nvSpPr>
        <p:spPr>
          <a:xfrm>
            <a:off x="-163" y="3314753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07C5A1"/>
                </a:solidFill>
                <a:cs typeface="B Titr" panose="00000700000000000000" pitchFamily="2" charset="-78"/>
              </a:rPr>
              <a:t>انجمن علمی – دانشجویی نام انجمن</a:t>
            </a:r>
            <a:endParaRPr lang="en-GB" sz="2400" b="1" dirty="0">
              <a:solidFill>
                <a:srgbClr val="07C5A1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9837" y="3930912"/>
            <a:ext cx="5939388" cy="102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.…………………………………………………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3" y="181621"/>
            <a:ext cx="908774" cy="88776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75228" y="1200834"/>
            <a:ext cx="525930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جامع عملکـــرد در بخش فعالیت‌ های بین‌المللی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نام انجمن علمی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4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325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144651" y="8550553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846" y="8168717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53D11E-853B-B29D-28E3-2CB688ADAE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8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-16392" y="3222937"/>
            <a:ext cx="6867239" cy="515118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/>
          <p:cNvSpPr/>
          <p:nvPr/>
        </p:nvSpPr>
        <p:spPr>
          <a:xfrm>
            <a:off x="0" y="1962551"/>
            <a:ext cx="6867239" cy="54206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جلسه هم اندیشی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549610"/>
            <a:ext cx="6867239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75721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0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همکاران اجرایی طرح(سایر اساتید و دانشجویان)</a:t>
            </a:r>
            <a:endParaRPr lang="en-US" sz="20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3" name="Shape 820"/>
          <p:cNvSpPr/>
          <p:nvPr/>
        </p:nvSpPr>
        <p:spPr>
          <a:xfrm>
            <a:off x="657389" y="492101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23" name="Shape 770"/>
          <p:cNvSpPr>
            <a:spLocks noGrp="1"/>
          </p:cNvSpPr>
          <p:nvPr>
            <p:ph type="pic" idx="2"/>
          </p:nvPr>
        </p:nvSpPr>
        <p:spPr>
          <a:xfrm>
            <a:off x="659929" y="3478112"/>
            <a:ext cx="1375586" cy="1391537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endParaRPr sz="1400" dirty="0"/>
          </a:p>
        </p:txBody>
      </p:sp>
      <p:sp>
        <p:nvSpPr>
          <p:cNvPr id="30" name="Shape 771"/>
          <p:cNvSpPr>
            <a:spLocks noGrp="1"/>
          </p:cNvSpPr>
          <p:nvPr>
            <p:ph type="pic" idx="3"/>
          </p:nvPr>
        </p:nvSpPr>
        <p:spPr>
          <a:xfrm>
            <a:off x="2123401" y="3478112"/>
            <a:ext cx="1375586" cy="1391537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400" dirty="0"/>
          </a:p>
        </p:txBody>
      </p:sp>
      <p:sp>
        <p:nvSpPr>
          <p:cNvPr id="31" name="Shape 772"/>
          <p:cNvSpPr>
            <a:spLocks noGrp="1"/>
          </p:cNvSpPr>
          <p:nvPr>
            <p:ph type="pic" idx="4"/>
          </p:nvPr>
        </p:nvSpPr>
        <p:spPr>
          <a:xfrm>
            <a:off x="3553605" y="3494062"/>
            <a:ext cx="1375586" cy="1375586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400" dirty="0"/>
          </a:p>
        </p:txBody>
      </p:sp>
      <p:sp>
        <p:nvSpPr>
          <p:cNvPr id="35" name="Shape 777"/>
          <p:cNvSpPr/>
          <p:nvPr/>
        </p:nvSpPr>
        <p:spPr>
          <a:xfrm rot="5400000">
            <a:off x="672629" y="3490525"/>
            <a:ext cx="305021" cy="30502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Shape 779"/>
          <p:cNvSpPr/>
          <p:nvPr/>
        </p:nvSpPr>
        <p:spPr>
          <a:xfrm rot="5400000">
            <a:off x="2137764" y="3490525"/>
            <a:ext cx="305021" cy="30502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Shape 781"/>
          <p:cNvSpPr/>
          <p:nvPr/>
        </p:nvSpPr>
        <p:spPr>
          <a:xfrm rot="5400000">
            <a:off x="3567891" y="3508305"/>
            <a:ext cx="305021" cy="30502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Shape 782"/>
          <p:cNvSpPr txBox="1"/>
          <p:nvPr/>
        </p:nvSpPr>
        <p:spPr>
          <a:xfrm>
            <a:off x="3472986" y="348763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03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51" name="Shape 782"/>
          <p:cNvSpPr txBox="1"/>
          <p:nvPr/>
        </p:nvSpPr>
        <p:spPr>
          <a:xfrm>
            <a:off x="2034213" y="348763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02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55" name="Shape 782"/>
          <p:cNvSpPr txBox="1"/>
          <p:nvPr/>
        </p:nvSpPr>
        <p:spPr>
          <a:xfrm>
            <a:off x="569503" y="348763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01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56" name="Shape 820"/>
          <p:cNvSpPr/>
          <p:nvPr/>
        </p:nvSpPr>
        <p:spPr>
          <a:xfrm>
            <a:off x="2133381" y="492101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57" name="Shape 820"/>
          <p:cNvSpPr/>
          <p:nvPr/>
        </p:nvSpPr>
        <p:spPr>
          <a:xfrm>
            <a:off x="3552367" y="492101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58" name="Shape 772"/>
          <p:cNvSpPr txBox="1">
            <a:spLocks/>
          </p:cNvSpPr>
          <p:nvPr/>
        </p:nvSpPr>
        <p:spPr>
          <a:xfrm>
            <a:off x="4981085" y="3494062"/>
            <a:ext cx="1375586" cy="1375586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59" name="Shape 781"/>
          <p:cNvSpPr/>
          <p:nvPr/>
        </p:nvSpPr>
        <p:spPr>
          <a:xfrm rot="5400000">
            <a:off x="4995371" y="3508305"/>
            <a:ext cx="305021" cy="30502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782"/>
          <p:cNvSpPr txBox="1"/>
          <p:nvPr/>
        </p:nvSpPr>
        <p:spPr>
          <a:xfrm>
            <a:off x="4900466" y="348763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04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61" name="Shape 820"/>
          <p:cNvSpPr/>
          <p:nvPr/>
        </p:nvSpPr>
        <p:spPr>
          <a:xfrm>
            <a:off x="4979847" y="492101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62" name="Shape 820"/>
          <p:cNvSpPr/>
          <p:nvPr/>
        </p:nvSpPr>
        <p:spPr>
          <a:xfrm>
            <a:off x="657389" y="72222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63" name="Shape 770"/>
          <p:cNvSpPr txBox="1">
            <a:spLocks/>
          </p:cNvSpPr>
          <p:nvPr/>
        </p:nvSpPr>
        <p:spPr>
          <a:xfrm>
            <a:off x="659929" y="5779352"/>
            <a:ext cx="1375586" cy="1391537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64" name="Shape 771"/>
          <p:cNvSpPr txBox="1">
            <a:spLocks/>
          </p:cNvSpPr>
          <p:nvPr/>
        </p:nvSpPr>
        <p:spPr>
          <a:xfrm>
            <a:off x="2123401" y="5779352"/>
            <a:ext cx="1375586" cy="1391537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65" name="Shape 772"/>
          <p:cNvSpPr txBox="1">
            <a:spLocks/>
          </p:cNvSpPr>
          <p:nvPr/>
        </p:nvSpPr>
        <p:spPr>
          <a:xfrm>
            <a:off x="3553605" y="5795302"/>
            <a:ext cx="1375586" cy="1375586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66" name="Shape 777"/>
          <p:cNvSpPr/>
          <p:nvPr/>
        </p:nvSpPr>
        <p:spPr>
          <a:xfrm rot="5400000">
            <a:off x="672629" y="5791765"/>
            <a:ext cx="305021" cy="30502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Shape 779"/>
          <p:cNvSpPr/>
          <p:nvPr/>
        </p:nvSpPr>
        <p:spPr>
          <a:xfrm rot="5400000">
            <a:off x="2137764" y="5791765"/>
            <a:ext cx="305021" cy="30502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781"/>
          <p:cNvSpPr/>
          <p:nvPr/>
        </p:nvSpPr>
        <p:spPr>
          <a:xfrm rot="5400000">
            <a:off x="3567891" y="5809545"/>
            <a:ext cx="305021" cy="30502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782"/>
          <p:cNvSpPr txBox="1"/>
          <p:nvPr/>
        </p:nvSpPr>
        <p:spPr>
          <a:xfrm>
            <a:off x="3472986" y="578887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03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70" name="Shape 782"/>
          <p:cNvSpPr txBox="1"/>
          <p:nvPr/>
        </p:nvSpPr>
        <p:spPr>
          <a:xfrm>
            <a:off x="2034213" y="578887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02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71" name="Shape 782"/>
          <p:cNvSpPr txBox="1"/>
          <p:nvPr/>
        </p:nvSpPr>
        <p:spPr>
          <a:xfrm>
            <a:off x="569503" y="578887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01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72" name="Shape 820"/>
          <p:cNvSpPr/>
          <p:nvPr/>
        </p:nvSpPr>
        <p:spPr>
          <a:xfrm>
            <a:off x="2133381" y="72222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73" name="Shape 820"/>
          <p:cNvSpPr/>
          <p:nvPr/>
        </p:nvSpPr>
        <p:spPr>
          <a:xfrm>
            <a:off x="3552367" y="72222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74" name="Shape 772"/>
          <p:cNvSpPr txBox="1">
            <a:spLocks/>
          </p:cNvSpPr>
          <p:nvPr/>
        </p:nvSpPr>
        <p:spPr>
          <a:xfrm>
            <a:off x="4981085" y="5795302"/>
            <a:ext cx="1375586" cy="1375586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75" name="Shape 781"/>
          <p:cNvSpPr/>
          <p:nvPr/>
        </p:nvSpPr>
        <p:spPr>
          <a:xfrm rot="5400000">
            <a:off x="4995371" y="5809545"/>
            <a:ext cx="305021" cy="30502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Shape 782"/>
          <p:cNvSpPr txBox="1"/>
          <p:nvPr/>
        </p:nvSpPr>
        <p:spPr>
          <a:xfrm>
            <a:off x="4900466" y="578887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04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77" name="Shape 820"/>
          <p:cNvSpPr/>
          <p:nvPr/>
        </p:nvSpPr>
        <p:spPr>
          <a:xfrm>
            <a:off x="4979847" y="72222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50" name="Rectangle 4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8" name="8-Point Star 7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540" y="8618203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FF71696-2D4B-D1ED-228C-A3E8AE9BD3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35901"/>
            <a:ext cx="908774" cy="887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B5DA30-36A4-5DEE-7403-13DB5C34427E}"/>
              </a:ext>
            </a:extLst>
          </p:cNvPr>
          <p:cNvSpPr txBox="1"/>
          <p:nvPr/>
        </p:nvSpPr>
        <p:spPr>
          <a:xfrm>
            <a:off x="888588" y="1096974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گفتگوی علمی و تخصصی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EAA6F34-F6C6-FFB5-71AA-084D55521EA2}"/>
              </a:ext>
            </a:extLst>
          </p:cNvPr>
          <p:cNvSpPr/>
          <p:nvPr/>
        </p:nvSpPr>
        <p:spPr>
          <a:xfrm>
            <a:off x="144651" y="16873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EE310B-8945-721C-A0D7-2D8E6FF25F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5115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7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5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907266"/>
            <a:ext cx="6867239" cy="53813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نشست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486596"/>
            <a:ext cx="6867239" cy="5906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660316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لینک‌های گزارش اعلان برگزاری نشست</a:t>
            </a:r>
            <a:endParaRPr lang="en-US" sz="20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340711" y="3118184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808934" y="333920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0711" y="3729323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cxnSp>
        <p:nvCxnSpPr>
          <p:cNvPr id="52" name="Shape 413"/>
          <p:cNvCxnSpPr>
            <a:stCxn id="66" idx="6"/>
            <a:endCxn id="53" idx="2"/>
          </p:cNvCxnSpPr>
          <p:nvPr/>
        </p:nvCxnSpPr>
        <p:spPr>
          <a:xfrm>
            <a:off x="3485259" y="3748691"/>
            <a:ext cx="0" cy="2585475"/>
          </a:xfrm>
          <a:prstGeom prst="straightConnector1">
            <a:avLst/>
          </a:prstGeom>
          <a:noFill/>
          <a:ln w="9525" cap="flat" cmpd="sng">
            <a:solidFill>
              <a:srgbClr val="A3A3A3"/>
            </a:solidFill>
            <a:prstDash val="dash"/>
            <a:miter/>
            <a:headEnd type="none" w="med" len="med"/>
            <a:tailEnd type="none" w="med" len="med"/>
          </a:ln>
        </p:spPr>
      </p:cxnSp>
      <p:sp>
        <p:nvSpPr>
          <p:cNvPr id="53" name="Shape 415"/>
          <p:cNvSpPr/>
          <p:nvPr/>
        </p:nvSpPr>
        <p:spPr>
          <a:xfrm rot="16200000">
            <a:off x="3438081" y="6239761"/>
            <a:ext cx="94358" cy="9435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416"/>
          <p:cNvSpPr/>
          <p:nvPr/>
        </p:nvSpPr>
        <p:spPr>
          <a:xfrm rot="16200000">
            <a:off x="3458840" y="6260520"/>
            <a:ext cx="52841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417"/>
          <p:cNvSpPr/>
          <p:nvPr/>
        </p:nvSpPr>
        <p:spPr>
          <a:xfrm rot="16200000">
            <a:off x="3438081" y="5733998"/>
            <a:ext cx="94358" cy="9435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418"/>
          <p:cNvSpPr/>
          <p:nvPr/>
        </p:nvSpPr>
        <p:spPr>
          <a:xfrm rot="16200000">
            <a:off x="3458840" y="5754757"/>
            <a:ext cx="52841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419"/>
          <p:cNvSpPr/>
          <p:nvPr/>
        </p:nvSpPr>
        <p:spPr>
          <a:xfrm rot="16200000">
            <a:off x="3438081" y="5256543"/>
            <a:ext cx="94358" cy="943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420"/>
          <p:cNvSpPr/>
          <p:nvPr/>
        </p:nvSpPr>
        <p:spPr>
          <a:xfrm rot="16200000">
            <a:off x="3460726" y="5279189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Shape 421"/>
          <p:cNvSpPr/>
          <p:nvPr/>
        </p:nvSpPr>
        <p:spPr>
          <a:xfrm rot="16200000">
            <a:off x="3443741" y="4646986"/>
            <a:ext cx="94358" cy="943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422"/>
          <p:cNvSpPr/>
          <p:nvPr/>
        </p:nvSpPr>
        <p:spPr>
          <a:xfrm rot="16200000">
            <a:off x="3468276" y="4667745"/>
            <a:ext cx="49067" cy="5284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423"/>
          <p:cNvSpPr/>
          <p:nvPr/>
        </p:nvSpPr>
        <p:spPr>
          <a:xfrm rot="16200000">
            <a:off x="3438081" y="4271438"/>
            <a:ext cx="94358" cy="943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Shape 424"/>
          <p:cNvSpPr/>
          <p:nvPr/>
        </p:nvSpPr>
        <p:spPr>
          <a:xfrm rot="16200000">
            <a:off x="3460726" y="4294084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Shape 425"/>
          <p:cNvSpPr/>
          <p:nvPr/>
        </p:nvSpPr>
        <p:spPr>
          <a:xfrm rot="16200000">
            <a:off x="3438081" y="3726045"/>
            <a:ext cx="94358" cy="943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Shape 414"/>
          <p:cNvSpPr/>
          <p:nvPr/>
        </p:nvSpPr>
        <p:spPr>
          <a:xfrm rot="16200000">
            <a:off x="3460726" y="3748691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Shape 426"/>
          <p:cNvSpPr/>
          <p:nvPr/>
        </p:nvSpPr>
        <p:spPr>
          <a:xfrm rot="16200000">
            <a:off x="2795498" y="5442430"/>
            <a:ext cx="332142" cy="33402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427"/>
          <p:cNvSpPr/>
          <p:nvPr/>
        </p:nvSpPr>
        <p:spPr>
          <a:xfrm rot="16200000">
            <a:off x="2796441" y="4373345"/>
            <a:ext cx="330255" cy="3340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428"/>
          <p:cNvSpPr/>
          <p:nvPr/>
        </p:nvSpPr>
        <p:spPr>
          <a:xfrm rot="16200000">
            <a:off x="2795499" y="3322849"/>
            <a:ext cx="332142" cy="3340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Shape 429"/>
          <p:cNvSpPr/>
          <p:nvPr/>
        </p:nvSpPr>
        <p:spPr>
          <a:xfrm rot="16200000">
            <a:off x="3859864" y="5950079"/>
            <a:ext cx="335916" cy="3340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Shape 430"/>
          <p:cNvSpPr/>
          <p:nvPr/>
        </p:nvSpPr>
        <p:spPr>
          <a:xfrm rot="16200000">
            <a:off x="3862695" y="5035744"/>
            <a:ext cx="330255" cy="3340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Shape 431"/>
          <p:cNvSpPr/>
          <p:nvPr/>
        </p:nvSpPr>
        <p:spPr>
          <a:xfrm rot="16200000">
            <a:off x="3859864" y="4044034"/>
            <a:ext cx="335916" cy="3340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Shape 432"/>
          <p:cNvSpPr/>
          <p:nvPr/>
        </p:nvSpPr>
        <p:spPr>
          <a:xfrm rot="16200000">
            <a:off x="3604151" y="6035946"/>
            <a:ext cx="177394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17000" y="119999"/>
                  <a:pt x="117000" y="119999"/>
                  <a:pt x="117000" y="119999"/>
                </a:cubicBezTo>
                <a:cubicBezTo>
                  <a:pt x="117000" y="69041"/>
                  <a:pt x="117000" y="69041"/>
                  <a:pt x="117000" y="69041"/>
                </a:cubicBezTo>
                <a:cubicBezTo>
                  <a:pt x="117000" y="59178"/>
                  <a:pt x="99000" y="49315"/>
                  <a:pt x="81000" y="49315"/>
                </a:cubicBezTo>
                <a:cubicBezTo>
                  <a:pt x="39000" y="49315"/>
                  <a:pt x="39000" y="49315"/>
                  <a:pt x="39000" y="49315"/>
                </a:cubicBezTo>
                <a:cubicBezTo>
                  <a:pt x="18000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3000" y="0"/>
                  <a:pt x="3000" y="0"/>
                  <a:pt x="3000" y="0"/>
                </a:cubicBezTo>
                <a:cubicBezTo>
                  <a:pt x="3000" y="27945"/>
                  <a:pt x="3000" y="27945"/>
                  <a:pt x="3000" y="27945"/>
                </a:cubicBezTo>
                <a:cubicBezTo>
                  <a:pt x="3000" y="37808"/>
                  <a:pt x="21000" y="47671"/>
                  <a:pt x="39000" y="47671"/>
                </a:cubicBezTo>
                <a:cubicBezTo>
                  <a:pt x="81000" y="47671"/>
                  <a:pt x="81000" y="47671"/>
                  <a:pt x="81000" y="47671"/>
                </a:cubicBezTo>
                <a:cubicBezTo>
                  <a:pt x="102000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Shape 433"/>
          <p:cNvSpPr/>
          <p:nvPr/>
        </p:nvSpPr>
        <p:spPr>
          <a:xfrm rot="16200000">
            <a:off x="3641894" y="5094246"/>
            <a:ext cx="101907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14782" y="119999"/>
                  <a:pt x="114782" y="119999"/>
                  <a:pt x="114782" y="119999"/>
                </a:cubicBezTo>
                <a:cubicBezTo>
                  <a:pt x="114782" y="69041"/>
                  <a:pt x="114782" y="69041"/>
                  <a:pt x="114782" y="69041"/>
                </a:cubicBezTo>
                <a:cubicBezTo>
                  <a:pt x="114782" y="59178"/>
                  <a:pt x="88695" y="49315"/>
                  <a:pt x="62608" y="49315"/>
                </a:cubicBezTo>
                <a:cubicBezTo>
                  <a:pt x="26086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10434" y="0"/>
                  <a:pt x="10434" y="0"/>
                  <a:pt x="10434" y="0"/>
                </a:cubicBezTo>
                <a:cubicBezTo>
                  <a:pt x="10434" y="27945"/>
                  <a:pt x="10434" y="27945"/>
                  <a:pt x="10434" y="27945"/>
                </a:cubicBezTo>
                <a:cubicBezTo>
                  <a:pt x="10434" y="37808"/>
                  <a:pt x="31304" y="47671"/>
                  <a:pt x="62608" y="47671"/>
                </a:cubicBezTo>
                <a:cubicBezTo>
                  <a:pt x="93913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Shape 434"/>
          <p:cNvSpPr/>
          <p:nvPr/>
        </p:nvSpPr>
        <p:spPr>
          <a:xfrm rot="16200000">
            <a:off x="3640951" y="4100650"/>
            <a:ext cx="103794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09565" y="119999"/>
                  <a:pt x="109565" y="119999"/>
                  <a:pt x="109565" y="119999"/>
                </a:cubicBezTo>
                <a:cubicBezTo>
                  <a:pt x="109565" y="69041"/>
                  <a:pt x="109565" y="69041"/>
                  <a:pt x="109565" y="69041"/>
                </a:cubicBezTo>
                <a:cubicBezTo>
                  <a:pt x="109565" y="59178"/>
                  <a:pt x="88695" y="49315"/>
                  <a:pt x="57391" y="49315"/>
                </a:cubicBezTo>
                <a:cubicBezTo>
                  <a:pt x="26086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5217" y="0"/>
                  <a:pt x="5217" y="0"/>
                  <a:pt x="5217" y="0"/>
                </a:cubicBezTo>
                <a:cubicBezTo>
                  <a:pt x="5217" y="27945"/>
                  <a:pt x="5217" y="27945"/>
                  <a:pt x="5217" y="27945"/>
                </a:cubicBezTo>
                <a:cubicBezTo>
                  <a:pt x="5217" y="37808"/>
                  <a:pt x="31304" y="47671"/>
                  <a:pt x="57391" y="47671"/>
                </a:cubicBezTo>
                <a:cubicBezTo>
                  <a:pt x="93913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Shape 435"/>
          <p:cNvSpPr/>
          <p:nvPr/>
        </p:nvSpPr>
        <p:spPr>
          <a:xfrm rot="16200000">
            <a:off x="3204071" y="4454494"/>
            <a:ext cx="166072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86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19459" y="46027"/>
                  <a:pt x="45405" y="46027"/>
                </a:cubicBezTo>
                <a:cubicBezTo>
                  <a:pt x="74594" y="46027"/>
                  <a:pt x="74594" y="46027"/>
                  <a:pt x="74594" y="46027"/>
                </a:cubicBezTo>
                <a:cubicBezTo>
                  <a:pt x="97297" y="46027"/>
                  <a:pt x="113513" y="37808"/>
                  <a:pt x="113513" y="26301"/>
                </a:cubicBezTo>
                <a:cubicBezTo>
                  <a:pt x="113513" y="0"/>
                  <a:pt x="113513" y="0"/>
                  <a:pt x="113513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0540" y="49315"/>
                  <a:pt x="74594" y="49315"/>
                </a:cubicBezTo>
                <a:cubicBezTo>
                  <a:pt x="45405" y="49315"/>
                  <a:pt x="45405" y="49315"/>
                  <a:pt x="45405" y="49315"/>
                </a:cubicBezTo>
                <a:cubicBezTo>
                  <a:pt x="22702" y="49315"/>
                  <a:pt x="6486" y="57534"/>
                  <a:pt x="6486" y="69041"/>
                </a:cubicBezTo>
                <a:lnTo>
                  <a:pt x="6486" y="119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436"/>
          <p:cNvSpPr/>
          <p:nvPr/>
        </p:nvSpPr>
        <p:spPr>
          <a:xfrm rot="16200000">
            <a:off x="3206901" y="5534902"/>
            <a:ext cx="160409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33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20000" y="46027"/>
                  <a:pt x="43333" y="46027"/>
                </a:cubicBezTo>
                <a:cubicBezTo>
                  <a:pt x="76666" y="46027"/>
                  <a:pt x="76666" y="46027"/>
                  <a:pt x="76666" y="46027"/>
                </a:cubicBezTo>
                <a:cubicBezTo>
                  <a:pt x="96666" y="46027"/>
                  <a:pt x="116666" y="37808"/>
                  <a:pt x="116666" y="26301"/>
                </a:cubicBezTo>
                <a:cubicBezTo>
                  <a:pt x="116666" y="0"/>
                  <a:pt x="116666" y="0"/>
                  <a:pt x="116666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0000" y="49315"/>
                  <a:pt x="76666" y="49315"/>
                </a:cubicBezTo>
                <a:cubicBezTo>
                  <a:pt x="43333" y="49315"/>
                  <a:pt x="43333" y="49315"/>
                  <a:pt x="43333" y="49315"/>
                </a:cubicBezTo>
                <a:cubicBezTo>
                  <a:pt x="23333" y="49315"/>
                  <a:pt x="3333" y="57534"/>
                  <a:pt x="3333" y="69041"/>
                </a:cubicBezTo>
                <a:lnTo>
                  <a:pt x="3333" y="11999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Shape 437"/>
          <p:cNvSpPr/>
          <p:nvPr/>
        </p:nvSpPr>
        <p:spPr>
          <a:xfrm rot="16200000">
            <a:off x="3168215" y="3488262"/>
            <a:ext cx="237783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528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13584" y="46027"/>
                  <a:pt x="31698" y="46027"/>
                </a:cubicBezTo>
                <a:cubicBezTo>
                  <a:pt x="88301" y="46027"/>
                  <a:pt x="88301" y="46027"/>
                  <a:pt x="88301" y="46027"/>
                </a:cubicBezTo>
                <a:cubicBezTo>
                  <a:pt x="104150" y="46027"/>
                  <a:pt x="115471" y="37808"/>
                  <a:pt x="115471" y="26301"/>
                </a:cubicBezTo>
                <a:cubicBezTo>
                  <a:pt x="115471" y="0"/>
                  <a:pt x="115471" y="0"/>
                  <a:pt x="115471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6415" y="49315"/>
                  <a:pt x="88301" y="49315"/>
                </a:cubicBezTo>
                <a:cubicBezTo>
                  <a:pt x="31698" y="49315"/>
                  <a:pt x="31698" y="49315"/>
                  <a:pt x="31698" y="49315"/>
                </a:cubicBezTo>
                <a:cubicBezTo>
                  <a:pt x="15849" y="49315"/>
                  <a:pt x="4528" y="57534"/>
                  <a:pt x="4528" y="69041"/>
                </a:cubicBezTo>
                <a:lnTo>
                  <a:pt x="4528" y="11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9" name="Shape 413"/>
          <p:cNvCxnSpPr/>
          <p:nvPr/>
        </p:nvCxnSpPr>
        <p:spPr>
          <a:xfrm>
            <a:off x="3485259" y="5949135"/>
            <a:ext cx="0" cy="2585475"/>
          </a:xfrm>
          <a:prstGeom prst="straightConnector1">
            <a:avLst/>
          </a:prstGeom>
          <a:noFill/>
          <a:ln w="9525" cap="flat" cmpd="sng">
            <a:solidFill>
              <a:srgbClr val="A3A3A3"/>
            </a:solidFill>
            <a:prstDash val="dash"/>
            <a:miter/>
            <a:headEnd type="none" w="med" len="med"/>
            <a:tailEnd type="none" w="med" len="med"/>
          </a:ln>
        </p:spPr>
      </p:cxnSp>
      <p:cxnSp>
        <p:nvCxnSpPr>
          <p:cNvPr id="80" name="Shape 413"/>
          <p:cNvCxnSpPr>
            <a:stCxn id="92" idx="6"/>
          </p:cNvCxnSpPr>
          <p:nvPr/>
        </p:nvCxnSpPr>
        <p:spPr>
          <a:xfrm>
            <a:off x="3485260" y="6719360"/>
            <a:ext cx="33970" cy="1772978"/>
          </a:xfrm>
          <a:prstGeom prst="straightConnector1">
            <a:avLst/>
          </a:prstGeom>
          <a:noFill/>
          <a:ln w="9525" cap="flat" cmpd="sng">
            <a:solidFill>
              <a:srgbClr val="A3A3A3"/>
            </a:solidFill>
            <a:prstDash val="dash"/>
            <a:miter/>
            <a:headEnd type="none" w="med" len="med"/>
            <a:tailEnd type="none" w="med" len="med"/>
          </a:ln>
        </p:spPr>
      </p:cxnSp>
      <p:sp>
        <p:nvSpPr>
          <p:cNvPr id="85" name="Shape 419"/>
          <p:cNvSpPr/>
          <p:nvPr/>
        </p:nvSpPr>
        <p:spPr>
          <a:xfrm rot="16200000">
            <a:off x="3438081" y="8227212"/>
            <a:ext cx="94358" cy="943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Shape 420"/>
          <p:cNvSpPr/>
          <p:nvPr/>
        </p:nvSpPr>
        <p:spPr>
          <a:xfrm rot="16200000">
            <a:off x="3460726" y="8249858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421"/>
          <p:cNvSpPr/>
          <p:nvPr/>
        </p:nvSpPr>
        <p:spPr>
          <a:xfrm rot="16200000">
            <a:off x="3443741" y="7617655"/>
            <a:ext cx="94358" cy="943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Shape 422"/>
          <p:cNvSpPr/>
          <p:nvPr/>
        </p:nvSpPr>
        <p:spPr>
          <a:xfrm rot="16200000">
            <a:off x="3468276" y="7638414"/>
            <a:ext cx="49067" cy="5284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Shape 423"/>
          <p:cNvSpPr/>
          <p:nvPr/>
        </p:nvSpPr>
        <p:spPr>
          <a:xfrm rot="16200000">
            <a:off x="3438081" y="7242107"/>
            <a:ext cx="94358" cy="943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424"/>
          <p:cNvSpPr/>
          <p:nvPr/>
        </p:nvSpPr>
        <p:spPr>
          <a:xfrm rot="16200000">
            <a:off x="3460726" y="7264753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425"/>
          <p:cNvSpPr/>
          <p:nvPr/>
        </p:nvSpPr>
        <p:spPr>
          <a:xfrm rot="16200000">
            <a:off x="3438081" y="6696714"/>
            <a:ext cx="94358" cy="943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Shape 414"/>
          <p:cNvSpPr/>
          <p:nvPr/>
        </p:nvSpPr>
        <p:spPr>
          <a:xfrm rot="16200000">
            <a:off x="3460726" y="6719360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Shape 427"/>
          <p:cNvSpPr/>
          <p:nvPr/>
        </p:nvSpPr>
        <p:spPr>
          <a:xfrm rot="16200000">
            <a:off x="2796441" y="7344014"/>
            <a:ext cx="330255" cy="3340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Shape 428"/>
          <p:cNvSpPr/>
          <p:nvPr/>
        </p:nvSpPr>
        <p:spPr>
          <a:xfrm rot="16200000">
            <a:off x="2795498" y="6323998"/>
            <a:ext cx="332142" cy="3340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Shape 430"/>
          <p:cNvSpPr/>
          <p:nvPr/>
        </p:nvSpPr>
        <p:spPr>
          <a:xfrm rot="16200000">
            <a:off x="3862695" y="8006413"/>
            <a:ext cx="330255" cy="3340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431"/>
          <p:cNvSpPr/>
          <p:nvPr/>
        </p:nvSpPr>
        <p:spPr>
          <a:xfrm rot="16200000">
            <a:off x="3859864" y="7014703"/>
            <a:ext cx="335916" cy="3340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433"/>
          <p:cNvSpPr/>
          <p:nvPr/>
        </p:nvSpPr>
        <p:spPr>
          <a:xfrm rot="16200000">
            <a:off x="3641894" y="8064915"/>
            <a:ext cx="101907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14782" y="119999"/>
                  <a:pt x="114782" y="119999"/>
                  <a:pt x="114782" y="119999"/>
                </a:cubicBezTo>
                <a:cubicBezTo>
                  <a:pt x="114782" y="69041"/>
                  <a:pt x="114782" y="69041"/>
                  <a:pt x="114782" y="69041"/>
                </a:cubicBezTo>
                <a:cubicBezTo>
                  <a:pt x="114782" y="59178"/>
                  <a:pt x="88695" y="49315"/>
                  <a:pt x="62608" y="49315"/>
                </a:cubicBezTo>
                <a:cubicBezTo>
                  <a:pt x="26086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10434" y="0"/>
                  <a:pt x="10434" y="0"/>
                  <a:pt x="10434" y="0"/>
                </a:cubicBezTo>
                <a:cubicBezTo>
                  <a:pt x="10434" y="27945"/>
                  <a:pt x="10434" y="27945"/>
                  <a:pt x="10434" y="27945"/>
                </a:cubicBezTo>
                <a:cubicBezTo>
                  <a:pt x="10434" y="37808"/>
                  <a:pt x="31304" y="47671"/>
                  <a:pt x="62608" y="47671"/>
                </a:cubicBezTo>
                <a:cubicBezTo>
                  <a:pt x="93913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434"/>
          <p:cNvSpPr/>
          <p:nvPr/>
        </p:nvSpPr>
        <p:spPr>
          <a:xfrm rot="16200000">
            <a:off x="3640951" y="7071319"/>
            <a:ext cx="103794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09565" y="119999"/>
                  <a:pt x="109565" y="119999"/>
                  <a:pt x="109565" y="119999"/>
                </a:cubicBezTo>
                <a:cubicBezTo>
                  <a:pt x="109565" y="69041"/>
                  <a:pt x="109565" y="69041"/>
                  <a:pt x="109565" y="69041"/>
                </a:cubicBezTo>
                <a:cubicBezTo>
                  <a:pt x="109565" y="59178"/>
                  <a:pt x="88695" y="49315"/>
                  <a:pt x="57391" y="49315"/>
                </a:cubicBezTo>
                <a:cubicBezTo>
                  <a:pt x="26086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5217" y="0"/>
                  <a:pt x="5217" y="0"/>
                  <a:pt x="5217" y="0"/>
                </a:cubicBezTo>
                <a:cubicBezTo>
                  <a:pt x="5217" y="27945"/>
                  <a:pt x="5217" y="27945"/>
                  <a:pt x="5217" y="27945"/>
                </a:cubicBezTo>
                <a:cubicBezTo>
                  <a:pt x="5217" y="37808"/>
                  <a:pt x="31304" y="47671"/>
                  <a:pt x="57391" y="47671"/>
                </a:cubicBezTo>
                <a:cubicBezTo>
                  <a:pt x="93913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Shape 435"/>
          <p:cNvSpPr/>
          <p:nvPr/>
        </p:nvSpPr>
        <p:spPr>
          <a:xfrm rot="16200000">
            <a:off x="3204071" y="7425163"/>
            <a:ext cx="166072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86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19459" y="46027"/>
                  <a:pt x="45405" y="46027"/>
                </a:cubicBezTo>
                <a:cubicBezTo>
                  <a:pt x="74594" y="46027"/>
                  <a:pt x="74594" y="46027"/>
                  <a:pt x="74594" y="46027"/>
                </a:cubicBezTo>
                <a:cubicBezTo>
                  <a:pt x="97297" y="46027"/>
                  <a:pt x="113513" y="37808"/>
                  <a:pt x="113513" y="26301"/>
                </a:cubicBezTo>
                <a:cubicBezTo>
                  <a:pt x="113513" y="0"/>
                  <a:pt x="113513" y="0"/>
                  <a:pt x="113513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0540" y="49315"/>
                  <a:pt x="74594" y="49315"/>
                </a:cubicBezTo>
                <a:cubicBezTo>
                  <a:pt x="45405" y="49315"/>
                  <a:pt x="45405" y="49315"/>
                  <a:pt x="45405" y="49315"/>
                </a:cubicBezTo>
                <a:cubicBezTo>
                  <a:pt x="22702" y="49315"/>
                  <a:pt x="6486" y="57534"/>
                  <a:pt x="6486" y="69041"/>
                </a:cubicBezTo>
                <a:lnTo>
                  <a:pt x="6486" y="119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437"/>
          <p:cNvSpPr/>
          <p:nvPr/>
        </p:nvSpPr>
        <p:spPr>
          <a:xfrm rot="16200000">
            <a:off x="3168215" y="6458931"/>
            <a:ext cx="237783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528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13584" y="46027"/>
                  <a:pt x="31698" y="46027"/>
                </a:cubicBezTo>
                <a:cubicBezTo>
                  <a:pt x="88301" y="46027"/>
                  <a:pt x="88301" y="46027"/>
                  <a:pt x="88301" y="46027"/>
                </a:cubicBezTo>
                <a:cubicBezTo>
                  <a:pt x="104150" y="46027"/>
                  <a:pt x="115471" y="37808"/>
                  <a:pt x="115471" y="26301"/>
                </a:cubicBezTo>
                <a:cubicBezTo>
                  <a:pt x="115471" y="0"/>
                  <a:pt x="115471" y="0"/>
                  <a:pt x="115471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6415" y="49315"/>
                  <a:pt x="88301" y="49315"/>
                </a:cubicBezTo>
                <a:cubicBezTo>
                  <a:pt x="31698" y="49315"/>
                  <a:pt x="31698" y="49315"/>
                  <a:pt x="31698" y="49315"/>
                </a:cubicBezTo>
                <a:cubicBezTo>
                  <a:pt x="15849" y="49315"/>
                  <a:pt x="4528" y="57534"/>
                  <a:pt x="4528" y="69041"/>
                </a:cubicBezTo>
                <a:lnTo>
                  <a:pt x="4528" y="11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40711" y="4756039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40711" y="5813568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40711" y="668079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0711" y="7710124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10" name="Text Placeholder 2"/>
          <p:cNvSpPr txBox="1">
            <a:spLocks/>
          </p:cNvSpPr>
          <p:nvPr/>
        </p:nvSpPr>
        <p:spPr>
          <a:xfrm>
            <a:off x="808934" y="44089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11" name="Text Placeholder 2"/>
          <p:cNvSpPr txBox="1">
            <a:spLocks/>
          </p:cNvSpPr>
          <p:nvPr/>
        </p:nvSpPr>
        <p:spPr>
          <a:xfrm>
            <a:off x="808934" y="5487991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12" name="Text Placeholder 2"/>
          <p:cNvSpPr txBox="1">
            <a:spLocks/>
          </p:cNvSpPr>
          <p:nvPr/>
        </p:nvSpPr>
        <p:spPr>
          <a:xfrm>
            <a:off x="808934" y="637333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13" name="Text Placeholder 2"/>
          <p:cNvSpPr txBox="1">
            <a:spLocks/>
          </p:cNvSpPr>
          <p:nvPr/>
        </p:nvSpPr>
        <p:spPr>
          <a:xfrm>
            <a:off x="808934" y="7383362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4554" y="3360701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2794554" y="4420130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794554" y="5501343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05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794554" y="6397361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07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794554" y="7378691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09</a:t>
            </a:r>
          </a:p>
        </p:txBody>
      </p:sp>
      <p:sp>
        <p:nvSpPr>
          <p:cNvPr id="120" name="Text Placeholder 2"/>
          <p:cNvSpPr txBox="1">
            <a:spLocks/>
          </p:cNvSpPr>
          <p:nvPr/>
        </p:nvSpPr>
        <p:spPr>
          <a:xfrm>
            <a:off x="4198990" y="40801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866915" y="4398859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857032" y="4097988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02</a:t>
            </a:r>
          </a:p>
        </p:txBody>
      </p:sp>
      <p:sp>
        <p:nvSpPr>
          <p:cNvPr id="123" name="Text Placeholder 2"/>
          <p:cNvSpPr txBox="1">
            <a:spLocks/>
          </p:cNvSpPr>
          <p:nvPr/>
        </p:nvSpPr>
        <p:spPr>
          <a:xfrm>
            <a:off x="4198990" y="5086982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866915" y="5405683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857032" y="5104812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04</a:t>
            </a:r>
          </a:p>
        </p:txBody>
      </p:sp>
      <p:sp>
        <p:nvSpPr>
          <p:cNvPr id="126" name="Text Placeholder 2"/>
          <p:cNvSpPr txBox="1">
            <a:spLocks/>
          </p:cNvSpPr>
          <p:nvPr/>
        </p:nvSpPr>
        <p:spPr>
          <a:xfrm>
            <a:off x="4198990" y="598724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866915" y="630594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857032" y="6005074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06</a:t>
            </a:r>
          </a:p>
        </p:txBody>
      </p:sp>
      <p:sp>
        <p:nvSpPr>
          <p:cNvPr id="129" name="Text Placeholder 2"/>
          <p:cNvSpPr txBox="1">
            <a:spLocks/>
          </p:cNvSpPr>
          <p:nvPr/>
        </p:nvSpPr>
        <p:spPr>
          <a:xfrm>
            <a:off x="4198990" y="704697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866915" y="7365674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857032" y="7064803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08</a:t>
            </a:r>
          </a:p>
        </p:txBody>
      </p:sp>
      <p:sp>
        <p:nvSpPr>
          <p:cNvPr id="132" name="Text Placeholder 2"/>
          <p:cNvSpPr txBox="1">
            <a:spLocks/>
          </p:cNvSpPr>
          <p:nvPr/>
        </p:nvSpPr>
        <p:spPr>
          <a:xfrm>
            <a:off x="4198990" y="803513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866915" y="8353839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857032" y="8052968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10</a:t>
            </a:r>
          </a:p>
        </p:txBody>
      </p:sp>
      <p:sp>
        <p:nvSpPr>
          <p:cNvPr id="138" name="Shape 786"/>
          <p:cNvSpPr>
            <a:spLocks noGrp="1"/>
          </p:cNvSpPr>
          <p:nvPr>
            <p:ph type="pic" idx="3"/>
          </p:nvPr>
        </p:nvSpPr>
        <p:spPr>
          <a:xfrm>
            <a:off x="340711" y="4257207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39" name="Shape 786"/>
          <p:cNvSpPr>
            <a:spLocks noGrp="1"/>
          </p:cNvSpPr>
          <p:nvPr>
            <p:ph type="pic" idx="3"/>
          </p:nvPr>
        </p:nvSpPr>
        <p:spPr>
          <a:xfrm>
            <a:off x="340711" y="5336559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0" name="Shape 786"/>
          <p:cNvSpPr>
            <a:spLocks noGrp="1"/>
          </p:cNvSpPr>
          <p:nvPr>
            <p:ph type="pic" idx="3"/>
          </p:nvPr>
        </p:nvSpPr>
        <p:spPr>
          <a:xfrm>
            <a:off x="340711" y="6206380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1" name="Shape 786"/>
          <p:cNvSpPr>
            <a:spLocks noGrp="1"/>
          </p:cNvSpPr>
          <p:nvPr>
            <p:ph type="pic" idx="3"/>
          </p:nvPr>
        </p:nvSpPr>
        <p:spPr>
          <a:xfrm>
            <a:off x="340711" y="7230897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5" name="Shape 786"/>
          <p:cNvSpPr>
            <a:spLocks noGrp="1"/>
          </p:cNvSpPr>
          <p:nvPr>
            <p:ph type="pic" idx="3"/>
          </p:nvPr>
        </p:nvSpPr>
        <p:spPr>
          <a:xfrm>
            <a:off x="6026022" y="7881889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6" name="Shape 786"/>
          <p:cNvSpPr>
            <a:spLocks noGrp="1"/>
          </p:cNvSpPr>
          <p:nvPr>
            <p:ph type="pic" idx="3"/>
          </p:nvPr>
        </p:nvSpPr>
        <p:spPr>
          <a:xfrm>
            <a:off x="6026022" y="6863774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7" name="Shape 786"/>
          <p:cNvSpPr>
            <a:spLocks noGrp="1"/>
          </p:cNvSpPr>
          <p:nvPr>
            <p:ph type="pic" idx="3"/>
          </p:nvPr>
        </p:nvSpPr>
        <p:spPr>
          <a:xfrm>
            <a:off x="6026022" y="5815848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8" name="Shape 786"/>
          <p:cNvSpPr>
            <a:spLocks noGrp="1"/>
          </p:cNvSpPr>
          <p:nvPr>
            <p:ph type="pic" idx="3"/>
          </p:nvPr>
        </p:nvSpPr>
        <p:spPr>
          <a:xfrm>
            <a:off x="6026022" y="4888320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9" name="Shape 786"/>
          <p:cNvSpPr>
            <a:spLocks noGrp="1"/>
          </p:cNvSpPr>
          <p:nvPr>
            <p:ph type="pic" idx="3"/>
          </p:nvPr>
        </p:nvSpPr>
        <p:spPr>
          <a:xfrm>
            <a:off x="6026022" y="3888532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2" name="Rectangle 15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3" name="8-Point Star 152"/>
          <p:cNvSpPr/>
          <p:nvPr/>
        </p:nvSpPr>
        <p:spPr>
          <a:xfrm>
            <a:off x="112111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169" y="8720132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C4BB5F7-1DF6-ABB8-78B7-6FE4DBD18E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67321"/>
            <a:ext cx="908774" cy="887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558C7F-2F9E-0BF8-69B8-DF381E3232FC}"/>
              </a:ext>
            </a:extLst>
          </p:cNvPr>
          <p:cNvSpPr txBox="1"/>
          <p:nvPr/>
        </p:nvSpPr>
        <p:spPr>
          <a:xfrm>
            <a:off x="888588" y="1028394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گفتگوی علمی و تخصصی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0D5F44-E016-5387-3279-6AB4A60406FD}"/>
              </a:ext>
            </a:extLst>
          </p:cNvPr>
          <p:cNvSpPr/>
          <p:nvPr/>
        </p:nvSpPr>
        <p:spPr>
          <a:xfrm>
            <a:off x="144651" y="1001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68765C-8C69-CFA3-FB8C-B87B6C25E0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-1742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58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15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920481"/>
            <a:ext cx="6867239" cy="5698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نشست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520380"/>
            <a:ext cx="6867239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33042" y="2658976"/>
            <a:ext cx="6858163" cy="40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4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گزارش تصویری</a:t>
            </a:r>
            <a:endParaRPr lang="en-US" sz="24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50" name="Shape 902"/>
          <p:cNvSpPr>
            <a:spLocks noGrp="1"/>
          </p:cNvSpPr>
          <p:nvPr>
            <p:ph type="pic" idx="2"/>
          </p:nvPr>
        </p:nvSpPr>
        <p:spPr>
          <a:xfrm>
            <a:off x="1850816" y="3141882"/>
            <a:ext cx="2729484" cy="3639312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903"/>
          <p:cNvSpPr>
            <a:spLocks noGrp="1"/>
          </p:cNvSpPr>
          <p:nvPr>
            <p:ph type="pic" idx="3"/>
          </p:nvPr>
        </p:nvSpPr>
        <p:spPr>
          <a:xfrm>
            <a:off x="463738" y="3140294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904"/>
          <p:cNvSpPr>
            <a:spLocks noGrp="1"/>
          </p:cNvSpPr>
          <p:nvPr>
            <p:ph type="pic" idx="4"/>
          </p:nvPr>
        </p:nvSpPr>
        <p:spPr>
          <a:xfrm>
            <a:off x="463738" y="4989732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904"/>
          <p:cNvSpPr txBox="1">
            <a:spLocks/>
          </p:cNvSpPr>
          <p:nvPr/>
        </p:nvSpPr>
        <p:spPr>
          <a:xfrm>
            <a:off x="494218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57" name="Shape 904"/>
          <p:cNvSpPr txBox="1">
            <a:spLocks/>
          </p:cNvSpPr>
          <p:nvPr/>
        </p:nvSpPr>
        <p:spPr>
          <a:xfrm>
            <a:off x="1881296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58" name="Shape 904"/>
          <p:cNvSpPr txBox="1">
            <a:spLocks/>
          </p:cNvSpPr>
          <p:nvPr/>
        </p:nvSpPr>
        <p:spPr>
          <a:xfrm>
            <a:off x="3266612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2" name="Shape 904"/>
          <p:cNvSpPr txBox="1">
            <a:spLocks/>
          </p:cNvSpPr>
          <p:nvPr/>
        </p:nvSpPr>
        <p:spPr>
          <a:xfrm>
            <a:off x="4651928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3" name="Shape 904"/>
          <p:cNvSpPr txBox="1">
            <a:spLocks/>
          </p:cNvSpPr>
          <p:nvPr/>
        </p:nvSpPr>
        <p:spPr>
          <a:xfrm>
            <a:off x="4621448" y="4989732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4" name="Shape 904"/>
          <p:cNvSpPr txBox="1">
            <a:spLocks/>
          </p:cNvSpPr>
          <p:nvPr/>
        </p:nvSpPr>
        <p:spPr>
          <a:xfrm>
            <a:off x="4621448" y="3140294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4" name="8-Point Star 23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814" y="8709911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1CAA1E1-0909-DF64-F26B-6B89968FB0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67321"/>
            <a:ext cx="908774" cy="887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4C69333-FC1A-5089-F13E-BA4F1F41ADBD}"/>
              </a:ext>
            </a:extLst>
          </p:cNvPr>
          <p:cNvSpPr txBox="1"/>
          <p:nvPr/>
        </p:nvSpPr>
        <p:spPr>
          <a:xfrm>
            <a:off x="888588" y="1028394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گفتگوی علمی و تخصصی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6D20D9-FAC8-9163-47F3-84E9E1632677}"/>
              </a:ext>
            </a:extLst>
          </p:cNvPr>
          <p:cNvSpPr/>
          <p:nvPr/>
        </p:nvSpPr>
        <p:spPr>
          <a:xfrm>
            <a:off x="144651" y="1001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31AAE7-AA91-33C0-4AC4-62808E344B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-1742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4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3079"/>
            <a:ext cx="6858000" cy="54184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4840" y="1763178"/>
            <a:ext cx="56082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sz="2000" b="1" dirty="0">
                <a:solidFill>
                  <a:srgbClr val="C00000"/>
                </a:solidFill>
                <a:cs typeface="B Mitra" panose="00000400000000000000" pitchFamily="2" charset="-78"/>
              </a:rPr>
              <a:t>ارتباطات و همکاری‌های علمی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rgbClr val="C00000"/>
                </a:solidFill>
                <a:cs typeface="B Mitra" panose="00000400000000000000" pitchFamily="2" charset="-78"/>
              </a:rPr>
              <a:t>..........................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C00000"/>
              </a:solidFill>
              <a:cs typeface="B Mitra" panose="00000400000000000000" pitchFamily="2" charset="-78"/>
            </a:endParaRPr>
          </a:p>
          <a:p>
            <a:pPr algn="ctr" rtl="1"/>
            <a:endParaRPr lang="en-US" sz="2000" dirty="0"/>
          </a:p>
        </p:txBody>
      </p:sp>
      <p:sp>
        <p:nvSpPr>
          <p:cNvPr id="11" name="Flowchart: Data 10"/>
          <p:cNvSpPr/>
          <p:nvPr/>
        </p:nvSpPr>
        <p:spPr>
          <a:xfrm>
            <a:off x="250206" y="3643510"/>
            <a:ext cx="2574381" cy="1233290"/>
          </a:xfrm>
          <a:prstGeom prst="flowChartInputOutput">
            <a:avLst/>
          </a:prstGeom>
          <a:solidFill>
            <a:srgbClr val="9DE2FF"/>
          </a:solidFill>
          <a:ln w="12700" cap="flat">
            <a:solidFill>
              <a:srgbClr val="CFF1F3"/>
            </a:solidFill>
            <a:miter lim="400000"/>
          </a:ln>
          <a:effectLst/>
        </p:spPr>
        <p:txBody>
          <a:bodyPr wrap="square" lIns="50800" tIns="50800" rIns="50800" bIns="50800" numCol="1" rtlCol="0" anchor="ctr">
            <a:noAutofit/>
          </a:bodyPr>
          <a:lstStyle/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</p:txBody>
      </p:sp>
      <p:sp>
        <p:nvSpPr>
          <p:cNvPr id="12" name="Flowchart: Decision 11"/>
          <p:cNvSpPr/>
          <p:nvPr/>
        </p:nvSpPr>
        <p:spPr>
          <a:xfrm>
            <a:off x="4351924" y="3643510"/>
            <a:ext cx="1948366" cy="1772380"/>
          </a:xfrm>
          <a:prstGeom prst="flowChartDecision">
            <a:avLst/>
          </a:prstGeom>
          <a:solidFill>
            <a:srgbClr val="9DE2FF"/>
          </a:solidFill>
          <a:ln w="12700" cap="flat">
            <a:solidFill>
              <a:srgbClr val="CFF1F3"/>
            </a:solidFill>
            <a:miter lim="400000"/>
          </a:ln>
          <a:effectLst/>
        </p:spPr>
        <p:txBody>
          <a:bodyPr wrap="square" lIns="50800" tIns="50800" rIns="50800" bIns="50800" numCol="1" rtlCol="0" anchor="ctr">
            <a:noAutofit/>
          </a:bodyPr>
          <a:lstStyle/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  <a:p>
            <a:pPr algn="ctr"/>
            <a:endParaRPr lang="en-US" sz="1600" dirty="0">
              <a:solidFill>
                <a:srgbClr val="FFFFFF"/>
              </a:solidFill>
              <a:sym typeface="Helvetica Ligh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949" y="8676134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333A74C-C134-E111-3F96-7EE4570FB0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294F12F-6E46-39B7-5383-18C10DD2F7AF}"/>
              </a:ext>
            </a:extLst>
          </p:cNvPr>
          <p:cNvSpPr/>
          <p:nvPr/>
        </p:nvSpPr>
        <p:spPr>
          <a:xfrm>
            <a:off x="144651" y="2144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6221D2-0EA6-343C-3642-3214C58EC1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18831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494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2178406"/>
            <a:ext cx="6858000" cy="661070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889949"/>
            <a:ext cx="6858000" cy="53403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762608"/>
              </p:ext>
            </p:extLst>
          </p:nvPr>
        </p:nvGraphicFramePr>
        <p:xfrm>
          <a:off x="809837" y="3405248"/>
          <a:ext cx="5261510" cy="2497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903" y="181621"/>
            <a:ext cx="908774" cy="88776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901656" y="1182573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ارتباطات و همکاری علمی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749" y="8426816"/>
            <a:ext cx="2022307" cy="115808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4BD2D8-6762-4FAD-963F-63FCC18F181A}"/>
              </a:ext>
            </a:extLst>
          </p:cNvPr>
          <p:cNvSpPr/>
          <p:nvPr/>
        </p:nvSpPr>
        <p:spPr>
          <a:xfrm>
            <a:off x="144651" y="2144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E95997-7E89-CA1D-D73E-8FCE5D7FDA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18831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6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252507"/>
            <a:ext cx="6858000" cy="930740"/>
          </a:xfrm>
          <a:prstGeom prst="rect">
            <a:avLst/>
          </a:prstGeom>
          <a:solidFill>
            <a:srgbClr val="00B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ارتباطات و همکاری‌های علمی</a:t>
            </a:r>
          </a:p>
          <a:p>
            <a:pPr algn="ctr" rtl="1"/>
            <a:r>
              <a:rPr lang="fa-IR" sz="1400" b="1" dirty="0">
                <a:cs typeface="B Mitra" panose="00000400000000000000" pitchFamily="2" charset="-78"/>
              </a:rPr>
              <a:t>(</a:t>
            </a:r>
            <a:r>
              <a:rPr lang="fa-IR" sz="1400" dirty="0">
                <a:cs typeface="B Mitra" panose="00000400000000000000" pitchFamily="2" charset="-78"/>
              </a:rPr>
              <a:t>جلسه، بازدید و همکاری مشترك با مراکز و مجموعه های علمی، خدماتی</a:t>
            </a:r>
          </a:p>
          <a:p>
            <a:pPr algn="ctr" rtl="1"/>
            <a:r>
              <a:rPr lang="fa-IR" sz="1400" dirty="0">
                <a:cs typeface="B Mitra" panose="00000400000000000000" pitchFamily="2" charset="-78"/>
              </a:rPr>
              <a:t>صنعتی، حرفه ای یا تخصصی ملی یا بین المللی)</a:t>
            </a:r>
            <a:endParaRPr lang="en-US" sz="12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211839"/>
            <a:ext cx="6858000" cy="60044"/>
          </a:xfrm>
          <a:prstGeom prst="rect">
            <a:avLst/>
          </a:prstGeom>
          <a:solidFill>
            <a:srgbClr val="00B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2197" y="3922464"/>
            <a:ext cx="6155222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3" y="341586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rgbClr val="36A9B7"/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943" y="181621"/>
            <a:ext cx="908774" cy="88776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410" y="8618203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DBE2AC8-D2E0-C27D-836E-462D7C7279C5}"/>
              </a:ext>
            </a:extLst>
          </p:cNvPr>
          <p:cNvSpPr txBox="1"/>
          <p:nvPr/>
        </p:nvSpPr>
        <p:spPr>
          <a:xfrm>
            <a:off x="901656" y="1182573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ارتباطات و همکاری علمی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478EB42-82A6-F773-6BA3-C3D8CBED9FAD}"/>
              </a:ext>
            </a:extLst>
          </p:cNvPr>
          <p:cNvSpPr/>
          <p:nvPr/>
        </p:nvSpPr>
        <p:spPr>
          <a:xfrm>
            <a:off x="144651" y="21445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4DDADA-7FB2-AC3B-6C1D-870EF83F85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18831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09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006" y="4034254"/>
            <a:ext cx="6868006" cy="4655953"/>
          </a:xfrm>
          <a:prstGeom prst="rect">
            <a:avLst/>
          </a:prstGeom>
          <a:solidFill>
            <a:srgbClr val="00B5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0" y="1983009"/>
            <a:ext cx="6852817" cy="577145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فعالیت علمی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597017"/>
            <a:ext cx="6852817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218201" y="275896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1792983" y="270410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18201" y="280326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 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7018" y="277583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163" y="3652382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36A9B7"/>
                </a:solidFill>
                <a:cs typeface="B Titr" panose="00000700000000000000" pitchFamily="2" charset="-78"/>
              </a:rPr>
              <a:t>اهداف فعالیت</a:t>
            </a:r>
            <a:endParaRPr lang="en-GB" sz="2400" b="1" dirty="0">
              <a:solidFill>
                <a:srgbClr val="36A9B7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7844"/>
            <a:ext cx="6868006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2" name="Shape 540"/>
          <p:cNvSpPr/>
          <p:nvPr/>
        </p:nvSpPr>
        <p:spPr>
          <a:xfrm>
            <a:off x="2985391" y="4573667"/>
            <a:ext cx="582133" cy="5821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542"/>
          <p:cNvSpPr/>
          <p:nvPr/>
        </p:nvSpPr>
        <p:spPr>
          <a:xfrm>
            <a:off x="2985391" y="5598879"/>
            <a:ext cx="582133" cy="5821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3"/>
          <p:cNvSpPr/>
          <p:nvPr/>
        </p:nvSpPr>
        <p:spPr>
          <a:xfrm>
            <a:off x="2985391" y="7111352"/>
            <a:ext cx="582133" cy="5821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544"/>
          <p:cNvSpPr/>
          <p:nvPr/>
        </p:nvSpPr>
        <p:spPr>
          <a:xfrm>
            <a:off x="5836943" y="4573667"/>
            <a:ext cx="582133" cy="5821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45"/>
          <p:cNvSpPr/>
          <p:nvPr/>
        </p:nvSpPr>
        <p:spPr>
          <a:xfrm>
            <a:off x="5836943" y="5598879"/>
            <a:ext cx="582133" cy="5821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546"/>
          <p:cNvSpPr/>
          <p:nvPr/>
        </p:nvSpPr>
        <p:spPr>
          <a:xfrm>
            <a:off x="5836943" y="7111352"/>
            <a:ext cx="582133" cy="5821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5922630" y="4705142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3061984" y="471574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3061984" y="573605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04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99510" y="4670020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11480" y="4705142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5926467" y="573605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3061984" y="72356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06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5926467" y="72356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05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99510" y="5721568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99510" y="7235625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1480" y="5708148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1480" y="7235625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6" name="8-Point Star 65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423" y="181621"/>
            <a:ext cx="908774" cy="88776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08" y="8706402"/>
            <a:ext cx="2022307" cy="1158087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3068295" y="2783591"/>
            <a:ext cx="1369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cs typeface="B Mitra" panose="00000400000000000000" pitchFamily="2" charset="-78"/>
              </a:rPr>
              <a:t>وسعت: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86DEE-EDC2-DCBE-74EC-40E6478370B9}"/>
              </a:ext>
            </a:extLst>
          </p:cNvPr>
          <p:cNvSpPr txBox="1"/>
          <p:nvPr/>
        </p:nvSpPr>
        <p:spPr>
          <a:xfrm>
            <a:off x="901656" y="1171143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ارتباطات و همکاری علمی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635CC37-0A76-1F69-312E-800F2DEF814B}"/>
              </a:ext>
            </a:extLst>
          </p:cNvPr>
          <p:cNvSpPr/>
          <p:nvPr/>
        </p:nvSpPr>
        <p:spPr>
          <a:xfrm>
            <a:off x="144651" y="20302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2A3630-BBC6-158B-78B5-49C6F68B36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6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869325"/>
            <a:ext cx="6867239" cy="498376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فعالیت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397710"/>
            <a:ext cx="6867239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2598265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36A9B7"/>
                </a:solidFill>
                <a:cs typeface="B Titr" panose="00000700000000000000" pitchFamily="2" charset="-78"/>
              </a:rPr>
              <a:t>ضرورت و جزئیات فعالیت</a:t>
            </a:r>
            <a:endParaRPr lang="en-US" sz="22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394993" y="3153682"/>
            <a:ext cx="334925" cy="5159476"/>
            <a:chOff x="3194982" y="2555240"/>
            <a:chExt cx="334925" cy="5159476"/>
          </a:xfrm>
        </p:grpSpPr>
        <p:cxnSp>
          <p:nvCxnSpPr>
            <p:cNvPr id="39" name="Shape 505"/>
            <p:cNvCxnSpPr/>
            <p:nvPr/>
          </p:nvCxnSpPr>
          <p:spPr>
            <a:xfrm>
              <a:off x="3362446" y="2555240"/>
              <a:ext cx="0" cy="4886751"/>
            </a:xfrm>
            <a:prstGeom prst="straightConnector1">
              <a:avLst/>
            </a:prstGeom>
            <a:noFill/>
            <a:ln w="9525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0" name="Shape 506"/>
            <p:cNvSpPr/>
            <p:nvPr/>
          </p:nvSpPr>
          <p:spPr>
            <a:xfrm>
              <a:off x="3326561" y="4748233"/>
              <a:ext cx="71770" cy="71770"/>
            </a:xfrm>
            <a:prstGeom prst="ellipse">
              <a:avLst/>
            </a:prstGeom>
            <a:solidFill>
              <a:schemeClr val="lt2"/>
            </a:solidFill>
            <a:ln w="19050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Shape 509"/>
            <p:cNvSpPr/>
            <p:nvPr/>
          </p:nvSpPr>
          <p:spPr>
            <a:xfrm>
              <a:off x="3194982" y="7379791"/>
              <a:ext cx="334925" cy="3349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Shape 510"/>
            <p:cNvSpPr/>
            <p:nvPr/>
          </p:nvSpPr>
          <p:spPr>
            <a:xfrm>
              <a:off x="3279246" y="7463262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Shape 492"/>
          <p:cNvSpPr/>
          <p:nvPr/>
        </p:nvSpPr>
        <p:spPr>
          <a:xfrm>
            <a:off x="3898106" y="7277876"/>
            <a:ext cx="429398" cy="4293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93"/>
          <p:cNvSpPr/>
          <p:nvPr/>
        </p:nvSpPr>
        <p:spPr>
          <a:xfrm>
            <a:off x="4551913" y="7277876"/>
            <a:ext cx="429398" cy="4293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Shape 494"/>
          <p:cNvSpPr/>
          <p:nvPr/>
        </p:nvSpPr>
        <p:spPr>
          <a:xfrm>
            <a:off x="5205720" y="7277265"/>
            <a:ext cx="429398" cy="4293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95"/>
          <p:cNvSpPr/>
          <p:nvPr/>
        </p:nvSpPr>
        <p:spPr>
          <a:xfrm>
            <a:off x="5859525" y="7277265"/>
            <a:ext cx="429398" cy="4293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Shape 496"/>
          <p:cNvSpPr/>
          <p:nvPr/>
        </p:nvSpPr>
        <p:spPr>
          <a:xfrm>
            <a:off x="4032776" y="7414313"/>
            <a:ext cx="160057" cy="1553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195" y="14642"/>
                </a:moveTo>
                <a:cubicBezTo>
                  <a:pt x="114121" y="12857"/>
                  <a:pt x="103054" y="4285"/>
                  <a:pt x="100979" y="2500"/>
                </a:cubicBezTo>
                <a:cubicBezTo>
                  <a:pt x="98904" y="357"/>
                  <a:pt x="95792" y="0"/>
                  <a:pt x="93371" y="0"/>
                </a:cubicBezTo>
                <a:cubicBezTo>
                  <a:pt x="26974" y="0"/>
                  <a:pt x="26974" y="0"/>
                  <a:pt x="26974" y="0"/>
                </a:cubicBezTo>
                <a:cubicBezTo>
                  <a:pt x="24553" y="0"/>
                  <a:pt x="21095" y="357"/>
                  <a:pt x="19020" y="2500"/>
                </a:cubicBezTo>
                <a:cubicBezTo>
                  <a:pt x="16945" y="4285"/>
                  <a:pt x="5878" y="12857"/>
                  <a:pt x="3804" y="14642"/>
                </a:cubicBezTo>
                <a:cubicBezTo>
                  <a:pt x="1729" y="16428"/>
                  <a:pt x="0" y="19285"/>
                  <a:pt x="691" y="23214"/>
                </a:cubicBezTo>
                <a:cubicBezTo>
                  <a:pt x="1383" y="27142"/>
                  <a:pt x="14178" y="116071"/>
                  <a:pt x="14178" y="116071"/>
                </a:cubicBezTo>
                <a:cubicBezTo>
                  <a:pt x="14870" y="118214"/>
                  <a:pt x="17291" y="120000"/>
                  <a:pt x="19711" y="120000"/>
                </a:cubicBezTo>
                <a:cubicBezTo>
                  <a:pt x="100634" y="120000"/>
                  <a:pt x="100634" y="120000"/>
                  <a:pt x="100634" y="120000"/>
                </a:cubicBezTo>
                <a:cubicBezTo>
                  <a:pt x="103054" y="120000"/>
                  <a:pt x="105475" y="118214"/>
                  <a:pt x="106167" y="116071"/>
                </a:cubicBezTo>
                <a:cubicBezTo>
                  <a:pt x="106167" y="116071"/>
                  <a:pt x="118962" y="27142"/>
                  <a:pt x="119308" y="23214"/>
                </a:cubicBezTo>
                <a:cubicBezTo>
                  <a:pt x="120000" y="19285"/>
                  <a:pt x="118270" y="16428"/>
                  <a:pt x="116195" y="14642"/>
                </a:cubicBezTo>
                <a:close/>
                <a:moveTo>
                  <a:pt x="60172" y="76785"/>
                </a:moveTo>
                <a:cubicBezTo>
                  <a:pt x="37694" y="76785"/>
                  <a:pt x="32853" y="43928"/>
                  <a:pt x="31815" y="37142"/>
                </a:cubicBezTo>
                <a:cubicBezTo>
                  <a:pt x="44610" y="37142"/>
                  <a:pt x="44610" y="37142"/>
                  <a:pt x="44610" y="37142"/>
                </a:cubicBezTo>
                <a:cubicBezTo>
                  <a:pt x="46340" y="47142"/>
                  <a:pt x="50835" y="63928"/>
                  <a:pt x="60172" y="63928"/>
                </a:cubicBezTo>
                <a:cubicBezTo>
                  <a:pt x="69510" y="63928"/>
                  <a:pt x="73659" y="47142"/>
                  <a:pt x="75734" y="37142"/>
                </a:cubicBezTo>
                <a:cubicBezTo>
                  <a:pt x="88530" y="37142"/>
                  <a:pt x="88530" y="37142"/>
                  <a:pt x="88530" y="37142"/>
                </a:cubicBezTo>
                <a:cubicBezTo>
                  <a:pt x="87492" y="43928"/>
                  <a:pt x="82651" y="76785"/>
                  <a:pt x="60172" y="76785"/>
                </a:cubicBezTo>
                <a:close/>
                <a:moveTo>
                  <a:pt x="11412" y="24285"/>
                </a:moveTo>
                <a:cubicBezTo>
                  <a:pt x="26628" y="7857"/>
                  <a:pt x="26628" y="7857"/>
                  <a:pt x="26628" y="7857"/>
                </a:cubicBezTo>
                <a:cubicBezTo>
                  <a:pt x="93371" y="7857"/>
                  <a:pt x="93371" y="7857"/>
                  <a:pt x="93371" y="7857"/>
                </a:cubicBezTo>
                <a:cubicBezTo>
                  <a:pt x="108933" y="24285"/>
                  <a:pt x="108933" y="24285"/>
                  <a:pt x="108933" y="24285"/>
                </a:cubicBezTo>
                <a:lnTo>
                  <a:pt x="11412" y="2428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Shape 497"/>
          <p:cNvSpPr/>
          <p:nvPr/>
        </p:nvSpPr>
        <p:spPr>
          <a:xfrm>
            <a:off x="4673905" y="7405415"/>
            <a:ext cx="185412" cy="1743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86" y="39267"/>
                </a:moveTo>
                <a:cubicBezTo>
                  <a:pt x="90447" y="4083"/>
                  <a:pt x="90447" y="4083"/>
                  <a:pt x="90447" y="4083"/>
                </a:cubicBezTo>
                <a:cubicBezTo>
                  <a:pt x="89552" y="1256"/>
                  <a:pt x="86865" y="0"/>
                  <a:pt x="84776" y="942"/>
                </a:cubicBezTo>
                <a:cubicBezTo>
                  <a:pt x="3582" y="32041"/>
                  <a:pt x="3582" y="32041"/>
                  <a:pt x="3582" y="32041"/>
                </a:cubicBezTo>
                <a:cubicBezTo>
                  <a:pt x="1194" y="32984"/>
                  <a:pt x="0" y="35811"/>
                  <a:pt x="895" y="38324"/>
                </a:cubicBezTo>
                <a:cubicBezTo>
                  <a:pt x="13731" y="75706"/>
                  <a:pt x="13731" y="75706"/>
                  <a:pt x="13731" y="75706"/>
                </a:cubicBezTo>
                <a:cubicBezTo>
                  <a:pt x="13731" y="55602"/>
                  <a:pt x="13731" y="55602"/>
                  <a:pt x="13731" y="55602"/>
                </a:cubicBezTo>
                <a:cubicBezTo>
                  <a:pt x="13731" y="46806"/>
                  <a:pt x="20597" y="39267"/>
                  <a:pt x="28955" y="39267"/>
                </a:cubicBezTo>
                <a:cubicBezTo>
                  <a:pt x="50447" y="39267"/>
                  <a:pt x="50447" y="39267"/>
                  <a:pt x="50447" y="39267"/>
                </a:cubicBezTo>
                <a:cubicBezTo>
                  <a:pt x="76119" y="20418"/>
                  <a:pt x="76119" y="20418"/>
                  <a:pt x="76119" y="20418"/>
                </a:cubicBezTo>
                <a:cubicBezTo>
                  <a:pt x="90746" y="39267"/>
                  <a:pt x="90746" y="39267"/>
                  <a:pt x="90746" y="39267"/>
                </a:cubicBezTo>
                <a:lnTo>
                  <a:pt x="102686" y="39267"/>
                </a:lnTo>
                <a:close/>
                <a:moveTo>
                  <a:pt x="115522" y="50575"/>
                </a:moveTo>
                <a:cubicBezTo>
                  <a:pt x="28955" y="50575"/>
                  <a:pt x="28955" y="50575"/>
                  <a:pt x="28955" y="50575"/>
                </a:cubicBezTo>
                <a:cubicBezTo>
                  <a:pt x="26567" y="50575"/>
                  <a:pt x="24477" y="53089"/>
                  <a:pt x="24477" y="55602"/>
                </a:cubicBezTo>
                <a:cubicBezTo>
                  <a:pt x="24477" y="114973"/>
                  <a:pt x="24477" y="114973"/>
                  <a:pt x="24477" y="114973"/>
                </a:cubicBezTo>
                <a:cubicBezTo>
                  <a:pt x="24477" y="117801"/>
                  <a:pt x="26567" y="120000"/>
                  <a:pt x="28955" y="120000"/>
                </a:cubicBezTo>
                <a:cubicBezTo>
                  <a:pt x="115522" y="120000"/>
                  <a:pt x="115522" y="120000"/>
                  <a:pt x="115522" y="120000"/>
                </a:cubicBezTo>
                <a:cubicBezTo>
                  <a:pt x="117910" y="120000"/>
                  <a:pt x="120000" y="117801"/>
                  <a:pt x="120000" y="114973"/>
                </a:cubicBezTo>
                <a:cubicBezTo>
                  <a:pt x="120000" y="55602"/>
                  <a:pt x="120000" y="55602"/>
                  <a:pt x="120000" y="55602"/>
                </a:cubicBezTo>
                <a:cubicBezTo>
                  <a:pt x="120000" y="53089"/>
                  <a:pt x="117910" y="50575"/>
                  <a:pt x="115522" y="50575"/>
                </a:cubicBezTo>
                <a:close/>
                <a:moveTo>
                  <a:pt x="108656" y="107434"/>
                </a:moveTo>
                <a:cubicBezTo>
                  <a:pt x="37313" y="107434"/>
                  <a:pt x="37313" y="107434"/>
                  <a:pt x="37313" y="107434"/>
                </a:cubicBezTo>
                <a:cubicBezTo>
                  <a:pt x="37313" y="96439"/>
                  <a:pt x="37313" y="96439"/>
                  <a:pt x="37313" y="96439"/>
                </a:cubicBezTo>
                <a:cubicBezTo>
                  <a:pt x="48059" y="69738"/>
                  <a:pt x="48059" y="69738"/>
                  <a:pt x="48059" y="69738"/>
                </a:cubicBezTo>
                <a:cubicBezTo>
                  <a:pt x="64776" y="91099"/>
                  <a:pt x="64776" y="91099"/>
                  <a:pt x="64776" y="91099"/>
                </a:cubicBezTo>
                <a:cubicBezTo>
                  <a:pt x="80298" y="74450"/>
                  <a:pt x="80298" y="74450"/>
                  <a:pt x="80298" y="74450"/>
                </a:cubicBezTo>
                <a:cubicBezTo>
                  <a:pt x="100298" y="66910"/>
                  <a:pt x="100298" y="66910"/>
                  <a:pt x="100298" y="66910"/>
                </a:cubicBezTo>
                <a:cubicBezTo>
                  <a:pt x="108656" y="87015"/>
                  <a:pt x="108656" y="87015"/>
                  <a:pt x="108656" y="87015"/>
                </a:cubicBezTo>
                <a:lnTo>
                  <a:pt x="108656" y="10743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8"/>
          <p:cNvSpPr/>
          <p:nvPr/>
        </p:nvSpPr>
        <p:spPr>
          <a:xfrm>
            <a:off x="5328505" y="7418274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314" y="37500"/>
                </a:moveTo>
                <a:cubicBezTo>
                  <a:pt x="5685" y="37500"/>
                  <a:pt x="5685" y="37500"/>
                  <a:pt x="5685" y="37500"/>
                </a:cubicBezTo>
                <a:cubicBezTo>
                  <a:pt x="299" y="37500"/>
                  <a:pt x="0" y="40875"/>
                  <a:pt x="299" y="45000"/>
                </a:cubicBezTo>
                <a:cubicBezTo>
                  <a:pt x="5386" y="112500"/>
                  <a:pt x="5386" y="112500"/>
                  <a:pt x="5386" y="112500"/>
                </a:cubicBezTo>
                <a:cubicBezTo>
                  <a:pt x="5685" y="116625"/>
                  <a:pt x="6284" y="120000"/>
                  <a:pt x="11970" y="120000"/>
                </a:cubicBezTo>
                <a:cubicBezTo>
                  <a:pt x="108329" y="120000"/>
                  <a:pt x="108329" y="120000"/>
                  <a:pt x="108329" y="120000"/>
                </a:cubicBezTo>
                <a:cubicBezTo>
                  <a:pt x="114014" y="120000"/>
                  <a:pt x="114613" y="116625"/>
                  <a:pt x="114912" y="112500"/>
                </a:cubicBezTo>
                <a:cubicBezTo>
                  <a:pt x="119700" y="45000"/>
                  <a:pt x="119700" y="45000"/>
                  <a:pt x="119700" y="45000"/>
                </a:cubicBezTo>
                <a:cubicBezTo>
                  <a:pt x="120000" y="40875"/>
                  <a:pt x="120000" y="37500"/>
                  <a:pt x="114314" y="37500"/>
                </a:cubicBezTo>
                <a:close/>
                <a:moveTo>
                  <a:pt x="110423" y="21000"/>
                </a:moveTo>
                <a:cubicBezTo>
                  <a:pt x="109825" y="17625"/>
                  <a:pt x="106533" y="15000"/>
                  <a:pt x="103241" y="15000"/>
                </a:cubicBezTo>
                <a:cubicBezTo>
                  <a:pt x="62244" y="15000"/>
                  <a:pt x="62244" y="15000"/>
                  <a:pt x="62244" y="15000"/>
                </a:cubicBezTo>
                <a:cubicBezTo>
                  <a:pt x="58952" y="15000"/>
                  <a:pt x="54463" y="12750"/>
                  <a:pt x="52069" y="9750"/>
                </a:cubicBezTo>
                <a:cubicBezTo>
                  <a:pt x="48478" y="5250"/>
                  <a:pt x="48478" y="5250"/>
                  <a:pt x="48478" y="5250"/>
                </a:cubicBezTo>
                <a:cubicBezTo>
                  <a:pt x="46084" y="2250"/>
                  <a:pt x="41596" y="0"/>
                  <a:pt x="38304" y="0"/>
                </a:cubicBezTo>
                <a:cubicBezTo>
                  <a:pt x="18553" y="0"/>
                  <a:pt x="18553" y="0"/>
                  <a:pt x="18553" y="0"/>
                </a:cubicBezTo>
                <a:cubicBezTo>
                  <a:pt x="15261" y="0"/>
                  <a:pt x="12269" y="3375"/>
                  <a:pt x="11970" y="7500"/>
                </a:cubicBezTo>
                <a:cubicBezTo>
                  <a:pt x="10174" y="27000"/>
                  <a:pt x="10174" y="27000"/>
                  <a:pt x="10174" y="27000"/>
                </a:cubicBezTo>
                <a:cubicBezTo>
                  <a:pt x="111620" y="27000"/>
                  <a:pt x="111620" y="27000"/>
                  <a:pt x="111620" y="27000"/>
                </a:cubicBezTo>
                <a:lnTo>
                  <a:pt x="110423" y="210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499"/>
          <p:cNvSpPr/>
          <p:nvPr/>
        </p:nvSpPr>
        <p:spPr>
          <a:xfrm>
            <a:off x="5982311" y="7425692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954" y="22500"/>
                </a:moveTo>
                <a:cubicBezTo>
                  <a:pt x="101954" y="15000"/>
                  <a:pt x="95939" y="15000"/>
                  <a:pt x="95939" y="15000"/>
                </a:cubicBezTo>
                <a:cubicBezTo>
                  <a:pt x="24060" y="15000"/>
                  <a:pt x="24060" y="15000"/>
                  <a:pt x="24060" y="15000"/>
                </a:cubicBezTo>
                <a:cubicBezTo>
                  <a:pt x="24060" y="15000"/>
                  <a:pt x="18045" y="15000"/>
                  <a:pt x="18045" y="22500"/>
                </a:cubicBezTo>
                <a:cubicBezTo>
                  <a:pt x="18045" y="30000"/>
                  <a:pt x="18045" y="30000"/>
                  <a:pt x="18045" y="30000"/>
                </a:cubicBezTo>
                <a:cubicBezTo>
                  <a:pt x="101954" y="30000"/>
                  <a:pt x="101954" y="30000"/>
                  <a:pt x="101954" y="30000"/>
                </a:cubicBezTo>
                <a:lnTo>
                  <a:pt x="101954" y="22500"/>
                </a:lnTo>
                <a:close/>
                <a:moveTo>
                  <a:pt x="83909" y="0"/>
                </a:moveTo>
                <a:cubicBezTo>
                  <a:pt x="36090" y="0"/>
                  <a:pt x="36090" y="0"/>
                  <a:pt x="36090" y="0"/>
                </a:cubicBezTo>
                <a:cubicBezTo>
                  <a:pt x="36090" y="0"/>
                  <a:pt x="30075" y="0"/>
                  <a:pt x="30075" y="7500"/>
                </a:cubicBezTo>
                <a:cubicBezTo>
                  <a:pt x="89924" y="7500"/>
                  <a:pt x="89924" y="7500"/>
                  <a:pt x="89924" y="7500"/>
                </a:cubicBezTo>
                <a:cubicBezTo>
                  <a:pt x="89924" y="0"/>
                  <a:pt x="83909" y="0"/>
                  <a:pt x="83909" y="0"/>
                </a:cubicBezTo>
                <a:close/>
                <a:moveTo>
                  <a:pt x="113984" y="30000"/>
                </a:moveTo>
                <a:cubicBezTo>
                  <a:pt x="110375" y="25500"/>
                  <a:pt x="110375" y="25500"/>
                  <a:pt x="110375" y="25500"/>
                </a:cubicBezTo>
                <a:cubicBezTo>
                  <a:pt x="110375" y="37500"/>
                  <a:pt x="110375" y="37500"/>
                  <a:pt x="110375" y="37500"/>
                </a:cubicBezTo>
                <a:cubicBezTo>
                  <a:pt x="9624" y="37500"/>
                  <a:pt x="9624" y="37500"/>
                  <a:pt x="9624" y="37500"/>
                </a:cubicBezTo>
                <a:cubicBezTo>
                  <a:pt x="9624" y="25500"/>
                  <a:pt x="9624" y="25500"/>
                  <a:pt x="9624" y="25500"/>
                </a:cubicBezTo>
                <a:cubicBezTo>
                  <a:pt x="9624" y="25500"/>
                  <a:pt x="9624" y="25500"/>
                  <a:pt x="6315" y="30000"/>
                </a:cubicBezTo>
                <a:cubicBezTo>
                  <a:pt x="2706" y="34500"/>
                  <a:pt x="0" y="35625"/>
                  <a:pt x="1503" y="45000"/>
                </a:cubicBezTo>
                <a:cubicBezTo>
                  <a:pt x="3007" y="54375"/>
                  <a:pt x="9924" y="105375"/>
                  <a:pt x="10827" y="112500"/>
                </a:cubicBezTo>
                <a:cubicBezTo>
                  <a:pt x="12030" y="120000"/>
                  <a:pt x="18045" y="120000"/>
                  <a:pt x="18045" y="120000"/>
                </a:cubicBezTo>
                <a:cubicBezTo>
                  <a:pt x="101954" y="120000"/>
                  <a:pt x="101954" y="120000"/>
                  <a:pt x="101954" y="120000"/>
                </a:cubicBezTo>
                <a:cubicBezTo>
                  <a:pt x="101954" y="120000"/>
                  <a:pt x="108270" y="120000"/>
                  <a:pt x="109172" y="112500"/>
                </a:cubicBezTo>
                <a:cubicBezTo>
                  <a:pt x="110375" y="105375"/>
                  <a:pt x="117293" y="54375"/>
                  <a:pt x="118496" y="45000"/>
                </a:cubicBezTo>
                <a:cubicBezTo>
                  <a:pt x="119999" y="35625"/>
                  <a:pt x="117593" y="34500"/>
                  <a:pt x="113984" y="30000"/>
                </a:cubicBezTo>
                <a:close/>
                <a:moveTo>
                  <a:pt x="83909" y="70500"/>
                </a:moveTo>
                <a:cubicBezTo>
                  <a:pt x="83909" y="70500"/>
                  <a:pt x="83909" y="78000"/>
                  <a:pt x="77894" y="78000"/>
                </a:cubicBezTo>
                <a:cubicBezTo>
                  <a:pt x="42105" y="78000"/>
                  <a:pt x="42105" y="78000"/>
                  <a:pt x="42105" y="78000"/>
                </a:cubicBezTo>
                <a:cubicBezTo>
                  <a:pt x="36090" y="78000"/>
                  <a:pt x="36090" y="70500"/>
                  <a:pt x="36090" y="70500"/>
                </a:cubicBezTo>
                <a:cubicBezTo>
                  <a:pt x="36090" y="55500"/>
                  <a:pt x="36090" y="55500"/>
                  <a:pt x="36090" y="55500"/>
                </a:cubicBezTo>
                <a:cubicBezTo>
                  <a:pt x="44511" y="55500"/>
                  <a:pt x="44511" y="55500"/>
                  <a:pt x="44511" y="55500"/>
                </a:cubicBezTo>
                <a:cubicBezTo>
                  <a:pt x="44511" y="67500"/>
                  <a:pt x="44511" y="67500"/>
                  <a:pt x="44511" y="67500"/>
                </a:cubicBezTo>
                <a:cubicBezTo>
                  <a:pt x="75488" y="67500"/>
                  <a:pt x="75488" y="67500"/>
                  <a:pt x="75488" y="67500"/>
                </a:cubicBezTo>
                <a:cubicBezTo>
                  <a:pt x="75488" y="55500"/>
                  <a:pt x="75488" y="55500"/>
                  <a:pt x="75488" y="55500"/>
                </a:cubicBezTo>
                <a:cubicBezTo>
                  <a:pt x="83909" y="55500"/>
                  <a:pt x="83909" y="55500"/>
                  <a:pt x="83909" y="55500"/>
                </a:cubicBezTo>
                <a:lnTo>
                  <a:pt x="83909" y="705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98106" y="3658192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3957320" y="315368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ضرورت اجرای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57" name="Shape 1051"/>
          <p:cNvSpPr/>
          <p:nvPr/>
        </p:nvSpPr>
        <p:spPr>
          <a:xfrm>
            <a:off x="3219011" y="3875610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960" y="3843822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895700" y="315368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جزئیات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65" name="Shape 1051"/>
          <p:cNvSpPr/>
          <p:nvPr/>
        </p:nvSpPr>
        <p:spPr>
          <a:xfrm>
            <a:off x="3219011" y="4493302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Shape 1051"/>
          <p:cNvSpPr/>
          <p:nvPr/>
        </p:nvSpPr>
        <p:spPr>
          <a:xfrm>
            <a:off x="3219011" y="6064687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1051"/>
          <p:cNvSpPr/>
          <p:nvPr/>
        </p:nvSpPr>
        <p:spPr>
          <a:xfrm>
            <a:off x="3249155" y="7076776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21640" y="7061616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9062" y="4458973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6239" y="6064687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0" name="8-Point Star 59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05421"/>
            <a:ext cx="908774" cy="887762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832" y="8663922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5467BA-0925-254C-E01D-E7EE4F9356BA}"/>
              </a:ext>
            </a:extLst>
          </p:cNvPr>
          <p:cNvSpPr txBox="1"/>
          <p:nvPr/>
        </p:nvSpPr>
        <p:spPr>
          <a:xfrm>
            <a:off x="833076" y="1011123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ارتباطات و همکاری علمی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818719-4ED2-4701-FFA6-CC35DB4C0756}"/>
              </a:ext>
            </a:extLst>
          </p:cNvPr>
          <p:cNvSpPr/>
          <p:nvPr/>
        </p:nvSpPr>
        <p:spPr>
          <a:xfrm>
            <a:off x="144651" y="20302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4E27C6-F95B-EA44-32D2-0A6FAF61BF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8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2" grpId="0"/>
      <p:bldP spid="64" grpId="0"/>
      <p:bldP spid="5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842261"/>
            <a:ext cx="6867239" cy="555420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فعالیت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429271"/>
            <a:ext cx="6867239" cy="67014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556366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36A9B7"/>
                </a:solidFill>
                <a:cs typeface="B Titr" panose="00000700000000000000" pitchFamily="2" charset="-78"/>
              </a:rPr>
              <a:t>نتایج برنامه</a:t>
            </a:r>
            <a:endParaRPr lang="en-US" sz="22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36" name="Shape 1069"/>
          <p:cNvSpPr/>
          <p:nvPr/>
        </p:nvSpPr>
        <p:spPr>
          <a:xfrm>
            <a:off x="395048" y="3048135"/>
            <a:ext cx="1463040" cy="4023887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1070"/>
          <p:cNvSpPr/>
          <p:nvPr/>
        </p:nvSpPr>
        <p:spPr>
          <a:xfrm>
            <a:off x="5014100" y="3032597"/>
            <a:ext cx="1463040" cy="4023887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1071"/>
          <p:cNvSpPr/>
          <p:nvPr/>
        </p:nvSpPr>
        <p:spPr>
          <a:xfrm>
            <a:off x="1930497" y="3031060"/>
            <a:ext cx="1463040" cy="4023887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1072"/>
          <p:cNvSpPr/>
          <p:nvPr/>
        </p:nvSpPr>
        <p:spPr>
          <a:xfrm>
            <a:off x="3496426" y="3038870"/>
            <a:ext cx="1463040" cy="4023887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" name="Shape 1074"/>
          <p:cNvCxnSpPr/>
          <p:nvPr/>
        </p:nvCxnSpPr>
        <p:spPr>
          <a:xfrm>
            <a:off x="989408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0" name="Shape 1076"/>
          <p:cNvCxnSpPr/>
          <p:nvPr/>
        </p:nvCxnSpPr>
        <p:spPr>
          <a:xfrm>
            <a:off x="2508864" y="433660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1" name="Shape 1078"/>
          <p:cNvCxnSpPr/>
          <p:nvPr/>
        </p:nvCxnSpPr>
        <p:spPr>
          <a:xfrm>
            <a:off x="4104872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2" name="Shape 1080"/>
          <p:cNvCxnSpPr/>
          <p:nvPr/>
        </p:nvCxnSpPr>
        <p:spPr>
          <a:xfrm>
            <a:off x="5608460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2" name="Title 1"/>
          <p:cNvSpPr txBox="1">
            <a:spLocks/>
          </p:cNvSpPr>
          <p:nvPr/>
        </p:nvSpPr>
        <p:spPr>
          <a:xfrm>
            <a:off x="524637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08254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1" name="Title 1"/>
          <p:cNvSpPr txBox="1">
            <a:spLocks/>
          </p:cNvSpPr>
          <p:nvPr/>
        </p:nvSpPr>
        <p:spPr>
          <a:xfrm>
            <a:off x="3695649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31819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3" name="Title 1"/>
          <p:cNvSpPr txBox="1">
            <a:spLocks/>
          </p:cNvSpPr>
          <p:nvPr/>
        </p:nvSpPr>
        <p:spPr>
          <a:xfrm>
            <a:off x="216902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0519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60652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125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01453" y="7520482"/>
            <a:ext cx="60902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78" name="Title 1"/>
          <p:cNvSpPr txBox="1">
            <a:spLocks/>
          </p:cNvSpPr>
          <p:nvPr/>
        </p:nvSpPr>
        <p:spPr>
          <a:xfrm>
            <a:off x="679812" y="6996823"/>
            <a:ext cx="5797328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توضیحات تکمیلی برنامه: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3" name="8-Point Star 32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903" y="91681"/>
            <a:ext cx="908774" cy="88776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005" y="8416313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16ED60C-F830-FA9B-BBAE-767E60B1C19F}"/>
              </a:ext>
            </a:extLst>
          </p:cNvPr>
          <p:cNvSpPr txBox="1"/>
          <p:nvPr/>
        </p:nvSpPr>
        <p:spPr>
          <a:xfrm>
            <a:off x="833076" y="1011123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ارتباطات و همکاری علمی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4532080-A66E-8463-BEF1-0490E16E37C7}"/>
              </a:ext>
            </a:extLst>
          </p:cNvPr>
          <p:cNvSpPr/>
          <p:nvPr/>
        </p:nvSpPr>
        <p:spPr>
          <a:xfrm>
            <a:off x="144651" y="20302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3DA09D-C385-05E1-3BF1-2800C140FA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4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2" grpId="0"/>
      <p:bldP spid="71" grpId="0"/>
      <p:bldP spid="73" grpId="0"/>
      <p:bldP spid="75" grpId="0"/>
      <p:bldP spid="78" grpId="0"/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-26878" y="1919607"/>
            <a:ext cx="6867239" cy="588219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537620"/>
            <a:ext cx="6867239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6995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solidFill>
                  <a:srgbClr val="36A9B7"/>
                </a:solidFill>
                <a:cs typeface="B Titr" panose="00000700000000000000" pitchFamily="2" charset="-78"/>
              </a:rPr>
              <a:t>همکاران اجرایی طرح</a:t>
            </a:r>
            <a:endParaRPr lang="en-US" sz="25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78" name="Shape 512"/>
          <p:cNvSpPr>
            <a:spLocks noGrp="1"/>
          </p:cNvSpPr>
          <p:nvPr>
            <p:ph type="pic" idx="2"/>
          </p:nvPr>
        </p:nvSpPr>
        <p:spPr>
          <a:xfrm>
            <a:off x="579245" y="3242565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9" name="Shape 513"/>
          <p:cNvSpPr>
            <a:spLocks noGrp="1"/>
          </p:cNvSpPr>
          <p:nvPr>
            <p:ph type="pic" idx="3"/>
          </p:nvPr>
        </p:nvSpPr>
        <p:spPr>
          <a:xfrm>
            <a:off x="2092286" y="324256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0" name="Shape 514"/>
          <p:cNvSpPr>
            <a:spLocks noGrp="1"/>
          </p:cNvSpPr>
          <p:nvPr>
            <p:ph type="pic" idx="4"/>
          </p:nvPr>
        </p:nvSpPr>
        <p:spPr>
          <a:xfrm>
            <a:off x="3596665" y="323813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1" name="Shape 541"/>
          <p:cNvSpPr/>
          <p:nvPr/>
        </p:nvSpPr>
        <p:spPr>
          <a:xfrm>
            <a:off x="1298383" y="3320427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" name="Shape 542"/>
          <p:cNvSpPr/>
          <p:nvPr/>
        </p:nvSpPr>
        <p:spPr>
          <a:xfrm>
            <a:off x="2822956" y="3320427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" name="Shape 543"/>
          <p:cNvSpPr/>
          <p:nvPr/>
        </p:nvSpPr>
        <p:spPr>
          <a:xfrm>
            <a:off x="4302106" y="3315996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" name="Shape 820"/>
          <p:cNvSpPr/>
          <p:nvPr/>
        </p:nvSpPr>
        <p:spPr>
          <a:xfrm>
            <a:off x="454312" y="444944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84" name="Shape 820"/>
          <p:cNvSpPr/>
          <p:nvPr/>
        </p:nvSpPr>
        <p:spPr>
          <a:xfrm>
            <a:off x="2004213" y="444944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85" name="Shape 820"/>
          <p:cNvSpPr/>
          <p:nvPr/>
        </p:nvSpPr>
        <p:spPr>
          <a:xfrm>
            <a:off x="3513600" y="444501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86" name="Shape 514"/>
          <p:cNvSpPr txBox="1">
            <a:spLocks/>
          </p:cNvSpPr>
          <p:nvPr/>
        </p:nvSpPr>
        <p:spPr>
          <a:xfrm>
            <a:off x="5101044" y="323813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87" name="Shape 543"/>
          <p:cNvSpPr/>
          <p:nvPr/>
        </p:nvSpPr>
        <p:spPr>
          <a:xfrm>
            <a:off x="5806485" y="3315996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" name="Shape 820"/>
          <p:cNvSpPr/>
          <p:nvPr/>
        </p:nvSpPr>
        <p:spPr>
          <a:xfrm>
            <a:off x="5017979" y="444501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01" name="Shape 512"/>
          <p:cNvSpPr txBox="1">
            <a:spLocks/>
          </p:cNvSpPr>
          <p:nvPr/>
        </p:nvSpPr>
        <p:spPr>
          <a:xfrm>
            <a:off x="579245" y="5291087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02" name="Shape 513"/>
          <p:cNvSpPr txBox="1">
            <a:spLocks/>
          </p:cNvSpPr>
          <p:nvPr/>
        </p:nvSpPr>
        <p:spPr>
          <a:xfrm>
            <a:off x="2092286" y="5291086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3" name="Shape 514"/>
          <p:cNvSpPr txBox="1">
            <a:spLocks/>
          </p:cNvSpPr>
          <p:nvPr/>
        </p:nvSpPr>
        <p:spPr>
          <a:xfrm>
            <a:off x="3596665" y="528665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4" name="Shape 541"/>
          <p:cNvSpPr/>
          <p:nvPr/>
        </p:nvSpPr>
        <p:spPr>
          <a:xfrm>
            <a:off x="1298383" y="5368949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5" name="Shape 542"/>
          <p:cNvSpPr/>
          <p:nvPr/>
        </p:nvSpPr>
        <p:spPr>
          <a:xfrm>
            <a:off x="2822956" y="5368949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" name="Shape 543"/>
          <p:cNvSpPr/>
          <p:nvPr/>
        </p:nvSpPr>
        <p:spPr>
          <a:xfrm>
            <a:off x="4302106" y="5364518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" name="Shape 820"/>
          <p:cNvSpPr/>
          <p:nvPr/>
        </p:nvSpPr>
        <p:spPr>
          <a:xfrm>
            <a:off x="454312" y="6665609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08" name="Shape 820"/>
          <p:cNvSpPr/>
          <p:nvPr/>
        </p:nvSpPr>
        <p:spPr>
          <a:xfrm>
            <a:off x="2004213" y="6665609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09" name="Shape 820"/>
          <p:cNvSpPr/>
          <p:nvPr/>
        </p:nvSpPr>
        <p:spPr>
          <a:xfrm>
            <a:off x="3513600" y="6661178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10" name="Shape 514"/>
          <p:cNvSpPr txBox="1">
            <a:spLocks/>
          </p:cNvSpPr>
          <p:nvPr/>
        </p:nvSpPr>
        <p:spPr>
          <a:xfrm>
            <a:off x="5101044" y="528665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1" name="Shape 543"/>
          <p:cNvSpPr/>
          <p:nvPr/>
        </p:nvSpPr>
        <p:spPr>
          <a:xfrm>
            <a:off x="5806485" y="5364518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2" name="Shape 820"/>
          <p:cNvSpPr/>
          <p:nvPr/>
        </p:nvSpPr>
        <p:spPr>
          <a:xfrm>
            <a:off x="5017979" y="6661178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50" name="Rectangle 4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51" name="8-Point Star 50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054" y="8426816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9E3037-5A16-92B6-DD6E-16F20BB9B4E3}"/>
              </a:ext>
            </a:extLst>
          </p:cNvPr>
          <p:cNvSpPr txBox="1"/>
          <p:nvPr/>
        </p:nvSpPr>
        <p:spPr>
          <a:xfrm>
            <a:off x="833076" y="1011123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ارتباطات و همکاری علمی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CF184F-6B02-A461-5F4B-F0350FE67067}"/>
              </a:ext>
            </a:extLst>
          </p:cNvPr>
          <p:cNvSpPr/>
          <p:nvPr/>
        </p:nvSpPr>
        <p:spPr>
          <a:xfrm>
            <a:off x="144651" y="20302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FC1502-0D8F-2055-7032-7EBCAB8B22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3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33346" y="8596273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136447"/>
            <a:ext cx="6858000" cy="61886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تاسیس و انتخابات انجمن علمی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85796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690546" y="8808720"/>
            <a:ext cx="4088557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17022"/>
              </p:ext>
            </p:extLst>
          </p:nvPr>
        </p:nvGraphicFramePr>
        <p:xfrm>
          <a:off x="471489" y="3544892"/>
          <a:ext cx="5915024" cy="91382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778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تاریخ تاسیس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شماره دوره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تاریخ برگزاری انتخابات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799712" y="3193732"/>
            <a:ext cx="6671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تأسیس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5156907" y="4996937"/>
            <a:ext cx="13099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انتخابات انجمن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242548"/>
              </p:ext>
            </p:extLst>
          </p:nvPr>
        </p:nvGraphicFramePr>
        <p:xfrm>
          <a:off x="471489" y="5462233"/>
          <a:ext cx="5915024" cy="94639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17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35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تعداد شرکت­کنندگان در انتخابات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تعداد نفرات کاندیدای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تعداد نفرات عضو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نیازبه تکمیل ندارد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279764"/>
              </p:ext>
            </p:extLst>
          </p:nvPr>
        </p:nvGraphicFramePr>
        <p:xfrm>
          <a:off x="2313709" y="7044955"/>
          <a:ext cx="2752405" cy="1142659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2752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290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تعداد کل دانشجویان همکار انجمن علمی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14465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103" y="8275395"/>
            <a:ext cx="2022307" cy="11580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4E3DA4-8653-F537-F6D5-9536243CDC7C}"/>
              </a:ext>
            </a:extLst>
          </p:cNvPr>
          <p:cNvSpPr txBox="1"/>
          <p:nvPr/>
        </p:nvSpPr>
        <p:spPr>
          <a:xfrm>
            <a:off x="630053" y="1120785"/>
            <a:ext cx="52593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جامع عملکـــرد</a:t>
            </a:r>
            <a:r>
              <a:rPr lang="en-US" sz="1600" b="1" dirty="0"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 در بخش فعالیت‌ های بین‌المللی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600" b="1" dirty="0"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نام انجمن علمی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6BACE5-0A48-4B46-D633-35DF243EA6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650897"/>
            <a:ext cx="6867239" cy="356002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نشست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035856"/>
            <a:ext cx="6867239" cy="67014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052216"/>
            <a:ext cx="6858163" cy="5335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800" dirty="0">
                <a:solidFill>
                  <a:srgbClr val="36A9B7"/>
                </a:solidFill>
                <a:cs typeface="B Titr" panose="00000700000000000000" pitchFamily="2" charset="-78"/>
              </a:rPr>
              <a:t>لینک‌های گزارش اعلان برگزاری نشست</a:t>
            </a:r>
            <a:endParaRPr lang="en-US" sz="18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529872" y="2621281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3181688" y="276537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90821" y="306405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5400" y="2673312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01</a:t>
            </a:r>
          </a:p>
        </p:txBody>
      </p:sp>
      <p:sp>
        <p:nvSpPr>
          <p:cNvPr id="151" name="Shape 873"/>
          <p:cNvSpPr/>
          <p:nvPr/>
        </p:nvSpPr>
        <p:spPr>
          <a:xfrm>
            <a:off x="5166360" y="3144600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Shape 786"/>
          <p:cNvSpPr>
            <a:spLocks noGrp="1"/>
          </p:cNvSpPr>
          <p:nvPr>
            <p:ph type="pic" idx="3"/>
          </p:nvPr>
        </p:nvSpPr>
        <p:spPr>
          <a:xfrm>
            <a:off x="5051711" y="3326131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3" name="Text Placeholder 2"/>
          <p:cNvSpPr txBox="1">
            <a:spLocks/>
          </p:cNvSpPr>
          <p:nvPr/>
        </p:nvSpPr>
        <p:spPr>
          <a:xfrm>
            <a:off x="2703527" y="347022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2012660" y="376890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627239" y="3378162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02</a:t>
            </a:r>
          </a:p>
        </p:txBody>
      </p:sp>
      <p:sp>
        <p:nvSpPr>
          <p:cNvPr id="156" name="Shape 873"/>
          <p:cNvSpPr/>
          <p:nvPr/>
        </p:nvSpPr>
        <p:spPr>
          <a:xfrm>
            <a:off x="4688199" y="3849450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786"/>
          <p:cNvSpPr>
            <a:spLocks noGrp="1"/>
          </p:cNvSpPr>
          <p:nvPr>
            <p:ph type="pic" idx="3"/>
          </p:nvPr>
        </p:nvSpPr>
        <p:spPr>
          <a:xfrm>
            <a:off x="4569560" y="4031164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8" name="Text Placeholder 2"/>
          <p:cNvSpPr txBox="1">
            <a:spLocks/>
          </p:cNvSpPr>
          <p:nvPr/>
        </p:nvSpPr>
        <p:spPr>
          <a:xfrm>
            <a:off x="2221376" y="4175260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1530509" y="4473938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4145088" y="4083195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161" name="Shape 873"/>
          <p:cNvSpPr/>
          <p:nvPr/>
        </p:nvSpPr>
        <p:spPr>
          <a:xfrm>
            <a:off x="4206048" y="4554483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786"/>
          <p:cNvSpPr>
            <a:spLocks noGrp="1"/>
          </p:cNvSpPr>
          <p:nvPr>
            <p:ph type="pic" idx="3"/>
          </p:nvPr>
        </p:nvSpPr>
        <p:spPr>
          <a:xfrm>
            <a:off x="4081880" y="4743102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63" name="Text Placeholder 2"/>
          <p:cNvSpPr txBox="1">
            <a:spLocks/>
          </p:cNvSpPr>
          <p:nvPr/>
        </p:nvSpPr>
        <p:spPr>
          <a:xfrm>
            <a:off x="1733696" y="488719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042829" y="5185876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3657408" y="4795133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04</a:t>
            </a:r>
          </a:p>
        </p:txBody>
      </p:sp>
      <p:sp>
        <p:nvSpPr>
          <p:cNvPr id="166" name="Shape 873"/>
          <p:cNvSpPr/>
          <p:nvPr/>
        </p:nvSpPr>
        <p:spPr>
          <a:xfrm>
            <a:off x="3718368" y="5266421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Shape 786"/>
          <p:cNvSpPr>
            <a:spLocks noGrp="1"/>
          </p:cNvSpPr>
          <p:nvPr>
            <p:ph type="pic" idx="3"/>
          </p:nvPr>
        </p:nvSpPr>
        <p:spPr>
          <a:xfrm>
            <a:off x="3586580" y="5467659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68" name="Text Placeholder 2"/>
          <p:cNvSpPr txBox="1">
            <a:spLocks/>
          </p:cNvSpPr>
          <p:nvPr/>
        </p:nvSpPr>
        <p:spPr>
          <a:xfrm>
            <a:off x="1238396" y="561175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547529" y="5910433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3162108" y="5519690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05</a:t>
            </a:r>
          </a:p>
        </p:txBody>
      </p:sp>
      <p:sp>
        <p:nvSpPr>
          <p:cNvPr id="171" name="Shape 873"/>
          <p:cNvSpPr/>
          <p:nvPr/>
        </p:nvSpPr>
        <p:spPr>
          <a:xfrm>
            <a:off x="3205277" y="5986166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Shape 786"/>
          <p:cNvSpPr>
            <a:spLocks noGrp="1"/>
          </p:cNvSpPr>
          <p:nvPr>
            <p:ph type="pic" idx="3"/>
          </p:nvPr>
        </p:nvSpPr>
        <p:spPr>
          <a:xfrm>
            <a:off x="4145088" y="6179597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73" name="Text Placeholder 2"/>
          <p:cNvSpPr txBox="1">
            <a:spLocks/>
          </p:cNvSpPr>
          <p:nvPr/>
        </p:nvSpPr>
        <p:spPr>
          <a:xfrm>
            <a:off x="1796904" y="632369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3720616" y="6231628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06</a:t>
            </a:r>
          </a:p>
        </p:txBody>
      </p:sp>
      <p:sp>
        <p:nvSpPr>
          <p:cNvPr id="175" name="Shape 873"/>
          <p:cNvSpPr/>
          <p:nvPr/>
        </p:nvSpPr>
        <p:spPr>
          <a:xfrm>
            <a:off x="3781576" y="6702916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1104785" y="6641410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77" name="Shape 786"/>
          <p:cNvSpPr>
            <a:spLocks noGrp="1"/>
          </p:cNvSpPr>
          <p:nvPr>
            <p:ph type="pic" idx="3"/>
          </p:nvPr>
        </p:nvSpPr>
        <p:spPr>
          <a:xfrm>
            <a:off x="4709189" y="6894268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78" name="Text Placeholder 2"/>
          <p:cNvSpPr txBox="1">
            <a:spLocks/>
          </p:cNvSpPr>
          <p:nvPr/>
        </p:nvSpPr>
        <p:spPr>
          <a:xfrm>
            <a:off x="2361005" y="703836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4284717" y="694629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07</a:t>
            </a:r>
          </a:p>
        </p:txBody>
      </p:sp>
      <p:sp>
        <p:nvSpPr>
          <p:cNvPr id="180" name="Shape 873"/>
          <p:cNvSpPr/>
          <p:nvPr/>
        </p:nvSpPr>
        <p:spPr>
          <a:xfrm>
            <a:off x="4345677" y="7417587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1668886" y="7356081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82" name="Shape 786"/>
          <p:cNvSpPr>
            <a:spLocks noGrp="1"/>
          </p:cNvSpPr>
          <p:nvPr>
            <p:ph type="pic" idx="3"/>
          </p:nvPr>
        </p:nvSpPr>
        <p:spPr>
          <a:xfrm>
            <a:off x="5283576" y="7629393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83" name="Text Placeholder 2"/>
          <p:cNvSpPr txBox="1">
            <a:spLocks/>
          </p:cNvSpPr>
          <p:nvPr/>
        </p:nvSpPr>
        <p:spPr>
          <a:xfrm>
            <a:off x="2935392" y="77734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4859104" y="7681424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08</a:t>
            </a:r>
          </a:p>
        </p:txBody>
      </p:sp>
      <p:sp>
        <p:nvSpPr>
          <p:cNvPr id="185" name="Shape 873"/>
          <p:cNvSpPr/>
          <p:nvPr/>
        </p:nvSpPr>
        <p:spPr>
          <a:xfrm>
            <a:off x="4920064" y="8152712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2243273" y="8091206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87" name="Shape 786"/>
          <p:cNvSpPr>
            <a:spLocks noGrp="1"/>
          </p:cNvSpPr>
          <p:nvPr>
            <p:ph type="pic" idx="3"/>
          </p:nvPr>
        </p:nvSpPr>
        <p:spPr>
          <a:xfrm>
            <a:off x="5739311" y="8290389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88" name="Text Placeholder 2"/>
          <p:cNvSpPr txBox="1">
            <a:spLocks/>
          </p:cNvSpPr>
          <p:nvPr/>
        </p:nvSpPr>
        <p:spPr>
          <a:xfrm>
            <a:off x="3391127" y="843448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5314839" y="8342420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09</a:t>
            </a:r>
          </a:p>
        </p:txBody>
      </p:sp>
      <p:sp>
        <p:nvSpPr>
          <p:cNvPr id="190" name="Shape 873"/>
          <p:cNvSpPr/>
          <p:nvPr/>
        </p:nvSpPr>
        <p:spPr>
          <a:xfrm>
            <a:off x="5375799" y="8813708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2699008" y="8752202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04656" y="9455170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2" name="8-Point Star 61"/>
          <p:cNvSpPr/>
          <p:nvPr/>
        </p:nvSpPr>
        <p:spPr>
          <a:xfrm>
            <a:off x="176056" y="9249429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3981"/>
            <a:ext cx="908774" cy="88776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198" y="8789632"/>
            <a:ext cx="1821768" cy="10432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1C8FD5-D053-49BC-985F-22C95F8D6E30}"/>
              </a:ext>
            </a:extLst>
          </p:cNvPr>
          <p:cNvSpPr txBox="1"/>
          <p:nvPr/>
        </p:nvSpPr>
        <p:spPr>
          <a:xfrm>
            <a:off x="684486" y="713943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ارتباطات و همکاری علمی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FBB9EEF-71E3-863C-8FF6-8EF794301BA6}"/>
              </a:ext>
            </a:extLst>
          </p:cNvPr>
          <p:cNvSpPr/>
          <p:nvPr/>
        </p:nvSpPr>
        <p:spPr>
          <a:xfrm>
            <a:off x="144651" y="20302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0A81CC-FD2D-743F-0DBD-12A5C91D67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5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6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902"/>
          <p:cNvSpPr>
            <a:spLocks noGrp="1"/>
          </p:cNvSpPr>
          <p:nvPr>
            <p:ph type="pic" idx="2"/>
          </p:nvPr>
        </p:nvSpPr>
        <p:spPr>
          <a:xfrm>
            <a:off x="1850816" y="3141882"/>
            <a:ext cx="2729484" cy="3639312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903"/>
          <p:cNvSpPr>
            <a:spLocks noGrp="1"/>
          </p:cNvSpPr>
          <p:nvPr>
            <p:ph type="pic" idx="3"/>
          </p:nvPr>
        </p:nvSpPr>
        <p:spPr>
          <a:xfrm>
            <a:off x="463738" y="3140294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904"/>
          <p:cNvSpPr>
            <a:spLocks noGrp="1"/>
          </p:cNvSpPr>
          <p:nvPr>
            <p:ph type="pic" idx="4"/>
          </p:nvPr>
        </p:nvSpPr>
        <p:spPr>
          <a:xfrm>
            <a:off x="463738" y="4989732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904"/>
          <p:cNvSpPr txBox="1">
            <a:spLocks/>
          </p:cNvSpPr>
          <p:nvPr/>
        </p:nvSpPr>
        <p:spPr>
          <a:xfrm>
            <a:off x="494218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57" name="Shape 904"/>
          <p:cNvSpPr txBox="1">
            <a:spLocks/>
          </p:cNvSpPr>
          <p:nvPr/>
        </p:nvSpPr>
        <p:spPr>
          <a:xfrm>
            <a:off x="1881296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58" name="Shape 904"/>
          <p:cNvSpPr txBox="1">
            <a:spLocks/>
          </p:cNvSpPr>
          <p:nvPr/>
        </p:nvSpPr>
        <p:spPr>
          <a:xfrm>
            <a:off x="3266612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2" name="Shape 904"/>
          <p:cNvSpPr txBox="1">
            <a:spLocks/>
          </p:cNvSpPr>
          <p:nvPr/>
        </p:nvSpPr>
        <p:spPr>
          <a:xfrm>
            <a:off x="4651928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3" name="Shape 904"/>
          <p:cNvSpPr txBox="1">
            <a:spLocks/>
          </p:cNvSpPr>
          <p:nvPr/>
        </p:nvSpPr>
        <p:spPr>
          <a:xfrm>
            <a:off x="4621448" y="4989732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4" name="Shape 904"/>
          <p:cNvSpPr txBox="1">
            <a:spLocks/>
          </p:cNvSpPr>
          <p:nvPr/>
        </p:nvSpPr>
        <p:spPr>
          <a:xfrm>
            <a:off x="4621448" y="3140294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-381958" y="2189254"/>
            <a:ext cx="6858163" cy="40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800" dirty="0">
                <a:solidFill>
                  <a:srgbClr val="009999"/>
                </a:solidFill>
                <a:cs typeface="B Titr" panose="00000700000000000000" pitchFamily="2" charset="-78"/>
              </a:rPr>
              <a:t>گزارش تصویری</a:t>
            </a:r>
            <a:endParaRPr lang="en-US" sz="1800" dirty="0">
              <a:solidFill>
                <a:srgbClr val="009999"/>
              </a:solidFill>
              <a:cs typeface="B Titr" panose="00000700000000000000" pitchFamily="2" charset="-78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21661"/>
            <a:ext cx="908774" cy="887762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-9239" y="1776112"/>
            <a:ext cx="6867239" cy="356002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2168210"/>
            <a:ext cx="6867239" cy="67014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-51350" y="9401786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6" name="8-Point Star 35"/>
          <p:cNvSpPr/>
          <p:nvPr/>
        </p:nvSpPr>
        <p:spPr>
          <a:xfrm>
            <a:off x="172853" y="9101717"/>
            <a:ext cx="552875" cy="601979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776" y="8545609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D50ED0-6DC7-0FD2-99B9-1221B1794B84}"/>
              </a:ext>
            </a:extLst>
          </p:cNvPr>
          <p:cNvSpPr txBox="1"/>
          <p:nvPr/>
        </p:nvSpPr>
        <p:spPr>
          <a:xfrm>
            <a:off x="833076" y="965403"/>
            <a:ext cx="525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ارتباطات و همکاری علمی</a:t>
            </a:r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A86580-F643-F389-1A30-D3447D216BCF}"/>
              </a:ext>
            </a:extLst>
          </p:cNvPr>
          <p:cNvSpPr/>
          <p:nvPr/>
        </p:nvSpPr>
        <p:spPr>
          <a:xfrm>
            <a:off x="144651" y="15730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8947E4-3C9D-0E56-C561-4F7797C0FD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13116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83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 animBg="1"/>
      <p:bldP spid="31" grpId="0" animBg="1"/>
      <p:bldP spid="3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124" y="190766"/>
            <a:ext cx="657225" cy="70708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-3" y="3660530"/>
            <a:ext cx="6852817" cy="54585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1906478634"/>
              </p:ext>
            </p:extLst>
          </p:nvPr>
        </p:nvGraphicFramePr>
        <p:xfrm>
          <a:off x="65888" y="3449054"/>
          <a:ext cx="6721033" cy="6441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-2" y="1485055"/>
            <a:ext cx="6858002" cy="1708160"/>
          </a:xfrm>
          <a:prstGeom prst="rect">
            <a:avLst/>
          </a:prstGeom>
          <a:solidFill>
            <a:srgbClr val="009999"/>
          </a:solidFill>
        </p:spPr>
        <p:txBody>
          <a:bodyPr wrap="square" rtlCol="0">
            <a:spAutoFit/>
          </a:bodyPr>
          <a:lstStyle/>
          <a:p>
            <a:pPr algn="ctr" rtl="1"/>
            <a:endParaRPr lang="fa-IR" sz="2000" b="1" dirty="0">
              <a:cs typeface="B Mitra" panose="00000400000000000000" pitchFamily="2" charset="-78"/>
            </a:endParaRP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sz="2500" b="1" dirty="0">
                <a:solidFill>
                  <a:srgbClr val="C00000"/>
                </a:solidFill>
                <a:cs typeface="B Mitra" panose="00000400000000000000" pitchFamily="2" charset="-78"/>
              </a:rPr>
              <a:t>انتشارات 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انجمن علمی دانشجویی </a:t>
            </a:r>
            <a:r>
              <a:rPr lang="fa-IR" sz="2000" b="1" dirty="0">
                <a:solidFill>
                  <a:srgbClr val="C00000"/>
                </a:solidFill>
                <a:cs typeface="B Mitra" panose="00000400000000000000" pitchFamily="2" charset="-78"/>
              </a:rPr>
              <a:t>....................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3A7504-ACE4-892D-346D-BC3F6C596D0E}"/>
              </a:ext>
            </a:extLst>
          </p:cNvPr>
          <p:cNvSpPr/>
          <p:nvPr/>
        </p:nvSpPr>
        <p:spPr>
          <a:xfrm>
            <a:off x="144651" y="20302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344B00-AC46-EB0D-F1F0-189980D8D2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865" y="19076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2038662"/>
            <a:ext cx="6852817" cy="566556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  .......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654509"/>
            <a:ext cx="6852817" cy="54585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71488" y="3034062"/>
          <a:ext cx="5915025" cy="898047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56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57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4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15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5098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نام نشریه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تاریخ اخذ مجوز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دوره انتشار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شمارگان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94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079828" y="2703061"/>
            <a:ext cx="13676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شناسنامه نشریه 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71489" y="4206674"/>
          <a:ext cx="5915024" cy="75959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32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5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6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295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صاحب امتیاز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مدیرمسئول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سردبیر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638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8" name="Rectangle 2"/>
          <p:cNvSpPr>
            <a:spLocks noChangeArrowheads="1"/>
          </p:cNvSpPr>
          <p:nvPr/>
        </p:nvSpPr>
        <p:spPr bwMode="auto">
          <a:xfrm>
            <a:off x="1833747" y="5517797"/>
            <a:ext cx="461376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C00000"/>
                </a:solidFill>
                <a:cs typeface="B Zar" panose="00000400000000000000" pitchFamily="2" charset="-78"/>
              </a:rPr>
              <a:t>آمار شماره­های منتشرشدۀ نشریه در دورۀ کنونی انجمن علمی</a:t>
            </a:r>
            <a:endParaRPr lang="en-US" sz="1600" b="1" dirty="0">
              <a:solidFill>
                <a:srgbClr val="C00000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630053" y="6118600"/>
          <a:ext cx="5915024" cy="68165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2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0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1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شماره نشریه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تاریخ نشر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تیراژ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50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7" name="8-Point Star 2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663" y="181621"/>
            <a:ext cx="908774" cy="88776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730793" y="100484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16711"/>
            <a:ext cx="2022307" cy="115808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31819" y="18217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8E8C84-6CE0-2B60-D1E1-BFB83F81B9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715" y="19076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26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734917"/>
            <a:ext cx="6852817" cy="543553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نشریه ...........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32030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5341868" y="2719279"/>
            <a:ext cx="101502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نقطه شروع: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 rot="10800000" flipV="1">
            <a:off x="4895850" y="3801153"/>
            <a:ext cx="13499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مجوز فعالیت:</a:t>
            </a:r>
            <a:endParaRPr kumimoji="0" lang="en-US" altLang="fa-IR" sz="1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66546" y="4777238"/>
            <a:ext cx="430619" cy="391649"/>
            <a:chOff x="5897310" y="6213351"/>
            <a:chExt cx="430619" cy="430618"/>
          </a:xfrm>
        </p:grpSpPr>
        <p:sp>
          <p:nvSpPr>
            <p:cNvPr id="27" name="Shape 364"/>
            <p:cNvSpPr/>
            <p:nvPr/>
          </p:nvSpPr>
          <p:spPr>
            <a:xfrm>
              <a:off x="5897310" y="6213351"/>
              <a:ext cx="430619" cy="430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750">
                <a:solidFill>
                  <a:srgbClr val="C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28" name="Shape 369"/>
            <p:cNvSpPr/>
            <p:nvPr/>
          </p:nvSpPr>
          <p:spPr>
            <a:xfrm>
              <a:off x="6029419" y="6344437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4495800" y="4373062"/>
            <a:ext cx="174998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و افتخارات:</a:t>
            </a:r>
            <a:endParaRPr kumimoji="0" lang="en-US" altLang="fa-IR" sz="1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29453" y="4610488"/>
            <a:ext cx="297073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spcAft>
                <a:spcPts val="0"/>
              </a:spcAft>
            </a:pPr>
            <a:r>
              <a:rPr lang="fa-IR" sz="16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 </a:t>
            </a:r>
          </a:p>
          <a:p>
            <a:pPr algn="just" rtl="1">
              <a:spcAft>
                <a:spcPts val="0"/>
              </a:spcAft>
            </a:pPr>
            <a:r>
              <a:rPr lang="fa-IR" sz="10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مقام: </a:t>
            </a:r>
          </a:p>
          <a:p>
            <a:pPr algn="just" rtl="1">
              <a:spcAft>
                <a:spcPts val="0"/>
              </a:spcAft>
            </a:pPr>
            <a:r>
              <a:rPr lang="fa-IR" sz="1000" b="1" dirty="0">
                <a:solidFill>
                  <a:srgbClr val="C00000"/>
                </a:solidFill>
                <a:latin typeface="wm_Shekasteh"/>
                <a:ea typeface="MS Mincho"/>
                <a:cs typeface="B Zar" panose="00000400000000000000" pitchFamily="2" charset="-78"/>
              </a:rPr>
              <a:t>جشنواره:</a:t>
            </a:r>
          </a:p>
          <a:p>
            <a:pPr algn="just" rtl="1">
              <a:spcAft>
                <a:spcPts val="0"/>
              </a:spcAft>
            </a:pPr>
            <a:endParaRPr lang="fa-IR" sz="1000" b="1" dirty="0">
              <a:solidFill>
                <a:srgbClr val="C00000"/>
              </a:solidFill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b="1" dirty="0">
              <a:solidFill>
                <a:srgbClr val="C00000"/>
              </a:solidFill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r>
              <a:rPr lang="fa-IR" sz="10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مقام: </a:t>
            </a:r>
            <a:r>
              <a:rPr lang="fa-IR" sz="1000" dirty="0"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ا</a:t>
            </a:r>
          </a:p>
          <a:p>
            <a:pPr algn="just" rtl="1">
              <a:spcAft>
                <a:spcPts val="0"/>
              </a:spcAft>
            </a:pPr>
            <a:r>
              <a:rPr lang="fa-IR" sz="1000" b="1" dirty="0">
                <a:solidFill>
                  <a:srgbClr val="C00000"/>
                </a:solidFill>
                <a:latin typeface="wm_Shekasteh"/>
                <a:ea typeface="MS Mincho"/>
                <a:cs typeface="B Zar" panose="00000400000000000000" pitchFamily="2" charset="-78"/>
              </a:rPr>
              <a:t>جشنواره:</a:t>
            </a:r>
          </a:p>
          <a:p>
            <a:pPr algn="just" rtl="1">
              <a:spcAft>
                <a:spcPts val="0"/>
              </a:spcAft>
            </a:pPr>
            <a:endParaRPr lang="fa-IR" sz="1000" b="1" dirty="0">
              <a:solidFill>
                <a:srgbClr val="C00000"/>
              </a:solidFill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r>
              <a:rPr lang="fa-IR" sz="10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مقام: </a:t>
            </a:r>
          </a:p>
          <a:p>
            <a:pPr algn="just" rtl="1">
              <a:spcAft>
                <a:spcPts val="0"/>
              </a:spcAft>
            </a:pPr>
            <a:r>
              <a:rPr lang="fa-IR" sz="1000" b="1" dirty="0">
                <a:solidFill>
                  <a:srgbClr val="FF0000"/>
                </a:solidFill>
                <a:latin typeface="wm_Shekasteh"/>
                <a:ea typeface="MS Mincho"/>
                <a:cs typeface="B Zar" panose="00000400000000000000" pitchFamily="2" charset="-78"/>
              </a:rPr>
              <a:t>جشنواره: </a:t>
            </a: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r>
              <a:rPr lang="fa-IR" sz="1000" dirty="0">
                <a:latin typeface="wm_Shekasteh"/>
                <a:ea typeface="MS Mincho"/>
                <a:cs typeface="B Zar" panose="00000400000000000000" pitchFamily="2" charset="-78"/>
              </a:rPr>
              <a:t>                               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6054441" y="5388706"/>
            <a:ext cx="382687" cy="391649"/>
            <a:chOff x="5897310" y="6213351"/>
            <a:chExt cx="430619" cy="430618"/>
          </a:xfrm>
        </p:grpSpPr>
        <p:sp>
          <p:nvSpPr>
            <p:cNvPr id="32" name="Shape 364"/>
            <p:cNvSpPr/>
            <p:nvPr/>
          </p:nvSpPr>
          <p:spPr>
            <a:xfrm>
              <a:off x="5897310" y="6213351"/>
              <a:ext cx="430619" cy="430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750">
                <a:solidFill>
                  <a:srgbClr val="C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33" name="Shape 369"/>
            <p:cNvSpPr/>
            <p:nvPr/>
          </p:nvSpPr>
          <p:spPr>
            <a:xfrm>
              <a:off x="6029419" y="6344437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042621" y="5940857"/>
            <a:ext cx="406322" cy="440233"/>
            <a:chOff x="5897310" y="6213351"/>
            <a:chExt cx="430619" cy="430618"/>
          </a:xfrm>
        </p:grpSpPr>
        <p:sp>
          <p:nvSpPr>
            <p:cNvPr id="36" name="Shape 364"/>
            <p:cNvSpPr/>
            <p:nvPr/>
          </p:nvSpPr>
          <p:spPr>
            <a:xfrm>
              <a:off x="5897310" y="6213351"/>
              <a:ext cx="430619" cy="430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750">
                <a:solidFill>
                  <a:srgbClr val="C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37" name="Shape 369"/>
            <p:cNvSpPr/>
            <p:nvPr/>
          </p:nvSpPr>
          <p:spPr>
            <a:xfrm>
              <a:off x="6029419" y="6344437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8-Point Star 43"/>
          <p:cNvSpPr/>
          <p:nvPr/>
        </p:nvSpPr>
        <p:spPr>
          <a:xfrm>
            <a:off x="224577" y="9016772"/>
            <a:ext cx="457200" cy="457200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81621"/>
            <a:ext cx="908774" cy="8877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5860" y="6512938"/>
            <a:ext cx="408467" cy="438950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idx="2"/>
          </p:nvPr>
        </p:nvSpPr>
        <p:spPr>
          <a:xfrm>
            <a:off x="681778" y="2965126"/>
            <a:ext cx="2301266" cy="2423580"/>
          </a:xfrm>
        </p:spPr>
      </p:sp>
      <p:sp>
        <p:nvSpPr>
          <p:cNvPr id="9" name="Picture Placeholder 8"/>
          <p:cNvSpPr>
            <a:spLocks noGrp="1"/>
          </p:cNvSpPr>
          <p:nvPr>
            <p:ph type="pic" idx="2"/>
          </p:nvPr>
        </p:nvSpPr>
        <p:spPr>
          <a:xfrm>
            <a:off x="790607" y="6074870"/>
            <a:ext cx="2038845" cy="2423580"/>
          </a:xfrm>
        </p:spPr>
      </p: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5556099" y="5053821"/>
            <a:ext cx="87716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مدیر مسئول:</a:t>
            </a:r>
            <a:endParaRPr kumimoji="0" lang="en-US" altLang="fa-IR" sz="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5708499" y="5206221"/>
            <a:ext cx="87716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مدیر مسئول:</a:t>
            </a:r>
            <a:endParaRPr kumimoji="0" lang="en-US" altLang="fa-IR" sz="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16711"/>
            <a:ext cx="2022307" cy="1158087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83693" y="246342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EED1A2-A6B1-BE36-D1B8-747E151E9044}"/>
              </a:ext>
            </a:extLst>
          </p:cNvPr>
          <p:cNvSpPr txBox="1"/>
          <p:nvPr/>
        </p:nvSpPr>
        <p:spPr>
          <a:xfrm>
            <a:off x="730793" y="85625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D28D4-C287-9E64-D636-80177F8406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715" y="19076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3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4944434" y="2962798"/>
            <a:ext cx="14686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روند داوری مقالات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pSp>
        <p:nvGrpSpPr>
          <p:cNvPr id="42" name="Shape 1481"/>
          <p:cNvGrpSpPr/>
          <p:nvPr/>
        </p:nvGrpSpPr>
        <p:grpSpPr>
          <a:xfrm>
            <a:off x="889814" y="5835475"/>
            <a:ext cx="5335726" cy="1320028"/>
            <a:chOff x="912099" y="1952836"/>
            <a:chExt cx="10261997" cy="2318156"/>
          </a:xfrm>
        </p:grpSpPr>
        <p:sp>
          <p:nvSpPr>
            <p:cNvPr id="43" name="Shape 1482"/>
            <p:cNvSpPr/>
            <p:nvPr/>
          </p:nvSpPr>
          <p:spPr>
            <a:xfrm>
              <a:off x="1596086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4" name="Shape 1483"/>
            <p:cNvGrpSpPr/>
            <p:nvPr/>
          </p:nvGrpSpPr>
          <p:grpSpPr>
            <a:xfrm>
              <a:off x="912099" y="1952836"/>
              <a:ext cx="10261997" cy="2308511"/>
              <a:chOff x="0" y="0"/>
              <a:chExt cx="20526667" cy="4617019"/>
            </a:xfrm>
          </p:grpSpPr>
          <p:sp>
            <p:nvSpPr>
              <p:cNvPr id="55" name="Shape 1484"/>
              <p:cNvSpPr/>
              <p:nvPr/>
            </p:nvSpPr>
            <p:spPr>
              <a:xfrm rot="10800000" flipH="1">
                <a:off x="0" y="2306303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Shape 1485"/>
              <p:cNvSpPr/>
              <p:nvPr/>
            </p:nvSpPr>
            <p:spPr>
              <a:xfrm>
                <a:off x="11950661" y="0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Shape 1486"/>
              <p:cNvSpPr/>
              <p:nvPr/>
            </p:nvSpPr>
            <p:spPr>
              <a:xfrm rot="10800000" flipH="1">
                <a:off x="7953210" y="2317878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Shape 1487"/>
              <p:cNvSpPr/>
              <p:nvPr/>
            </p:nvSpPr>
            <p:spPr>
              <a:xfrm>
                <a:off x="3983405" y="43405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Shape 1488"/>
              <p:cNvSpPr/>
              <p:nvPr/>
            </p:nvSpPr>
            <p:spPr>
              <a:xfrm rot="10800000" flipH="1">
                <a:off x="15929954" y="2325594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" name="Shape 1489"/>
            <p:cNvGrpSpPr/>
            <p:nvPr/>
          </p:nvGrpSpPr>
          <p:grpSpPr>
            <a:xfrm>
              <a:off x="912099" y="1979363"/>
              <a:ext cx="10259364" cy="2291630"/>
              <a:chOff x="0" y="0"/>
              <a:chExt cx="20521397" cy="4583258"/>
            </a:xfrm>
          </p:grpSpPr>
          <p:sp>
            <p:nvSpPr>
              <p:cNvPr id="50" name="Shape 1490"/>
              <p:cNvSpPr/>
              <p:nvPr/>
            </p:nvSpPr>
            <p:spPr>
              <a:xfrm>
                <a:off x="0" y="0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Shape 1491"/>
              <p:cNvSpPr/>
              <p:nvPr/>
            </p:nvSpPr>
            <p:spPr>
              <a:xfrm rot="10800000" flipH="1">
                <a:off x="3987242" y="2291834"/>
                <a:ext cx="4596714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Shape 1492"/>
              <p:cNvSpPr/>
              <p:nvPr/>
            </p:nvSpPr>
            <p:spPr>
              <a:xfrm>
                <a:off x="7961271" y="14467"/>
                <a:ext cx="4596714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Shape 1493"/>
              <p:cNvSpPr/>
              <p:nvPr/>
            </p:nvSpPr>
            <p:spPr>
              <a:xfrm>
                <a:off x="15924684" y="14467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Shape 1494"/>
              <p:cNvSpPr/>
              <p:nvPr/>
            </p:nvSpPr>
            <p:spPr>
              <a:xfrm rot="10800000" flipH="1">
                <a:off x="11936192" y="2291834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6" name="Shape 1495"/>
            <p:cNvSpPr/>
            <p:nvPr/>
          </p:nvSpPr>
          <p:spPr>
            <a:xfrm>
              <a:off x="3576048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Shape 1496"/>
            <p:cNvSpPr/>
            <p:nvPr/>
          </p:nvSpPr>
          <p:spPr>
            <a:xfrm>
              <a:off x="5556010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Shape 1497"/>
            <p:cNvSpPr/>
            <p:nvPr/>
          </p:nvSpPr>
          <p:spPr>
            <a:xfrm>
              <a:off x="7571971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Shape 1498"/>
            <p:cNvSpPr/>
            <p:nvPr/>
          </p:nvSpPr>
          <p:spPr>
            <a:xfrm>
              <a:off x="9587934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5371903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301671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253265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228188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04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202094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05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187397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082541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75142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026893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99863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-3319" y="1796280"/>
            <a:ext cx="6852817" cy="543553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نشریه .............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0" y="2366828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8" name="8-Point Star 77"/>
          <p:cNvSpPr/>
          <p:nvPr/>
        </p:nvSpPr>
        <p:spPr>
          <a:xfrm>
            <a:off x="224577" y="9016771"/>
            <a:ext cx="572180" cy="481791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51141"/>
            <a:ext cx="908774" cy="887762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16711"/>
            <a:ext cx="2022307" cy="1158087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99735" y="18217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7717AE-1ABD-31BF-C9F9-31D2E3F7CC68}"/>
              </a:ext>
            </a:extLst>
          </p:cNvPr>
          <p:cNvSpPr txBox="1"/>
          <p:nvPr/>
        </p:nvSpPr>
        <p:spPr>
          <a:xfrm>
            <a:off x="730793" y="85625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AE5E4F-5F2D-1758-6ABF-61E2134AA9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715" y="19076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5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681777" y="2679145"/>
            <a:ext cx="26900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شمارۀ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07983" y="7441526"/>
            <a:ext cx="48775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3928308" y="3017699"/>
            <a:ext cx="26940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fa-IR" sz="1600" b="1" dirty="0">
                <a:solidFill>
                  <a:srgbClr val="C00000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محور اصلی این شماره: 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a-IR" altLang="fa-IR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B Mitr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925" y="2000279"/>
            <a:ext cx="6852817" cy="543553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</a:t>
            </a:r>
            <a:r>
              <a:rPr lang="fa-IR" b="1" dirty="0">
                <a:solidFill>
                  <a:prstClr val="white"/>
                </a:solidFill>
                <a:cs typeface="B Mitra" panose="00000400000000000000" pitchFamily="2" charset="-78"/>
              </a:rPr>
              <a:t> ..........</a:t>
            </a: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253366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5" name="8-Point Star 24"/>
          <p:cNvSpPr/>
          <p:nvPr/>
        </p:nvSpPr>
        <p:spPr>
          <a:xfrm>
            <a:off x="224577" y="8920065"/>
            <a:ext cx="572180" cy="553907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51141"/>
            <a:ext cx="908774" cy="887762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2"/>
          </p:nvPr>
        </p:nvSpPr>
        <p:spPr/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16711"/>
            <a:ext cx="2022307" cy="1158087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67651" y="23030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  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715E9F-7BC9-04F8-6E0A-4E6055A786E3}"/>
              </a:ext>
            </a:extLst>
          </p:cNvPr>
          <p:cNvSpPr txBox="1"/>
          <p:nvPr/>
        </p:nvSpPr>
        <p:spPr>
          <a:xfrm>
            <a:off x="730793" y="85625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E805A3-178D-6F60-D895-C6841D4F6B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715" y="19076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87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4729186" y="2767854"/>
            <a:ext cx="158088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همکاران در این شماره:</a:t>
            </a:r>
            <a:endParaRPr kumimoji="0" lang="en-US" altLang="fa-IR" sz="1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9" name="Shape 1529"/>
          <p:cNvSpPr/>
          <p:nvPr/>
        </p:nvSpPr>
        <p:spPr>
          <a:xfrm>
            <a:off x="5341786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F39C1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</a:t>
            </a:r>
          </a:p>
        </p:txBody>
      </p:sp>
      <p:sp>
        <p:nvSpPr>
          <p:cNvPr id="23" name="Shape 1530"/>
          <p:cNvSpPr/>
          <p:nvPr/>
        </p:nvSpPr>
        <p:spPr>
          <a:xfrm>
            <a:off x="5672119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94B15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</a:t>
            </a:r>
          </a:p>
        </p:txBody>
      </p:sp>
      <p:sp>
        <p:nvSpPr>
          <p:cNvPr id="24" name="Shape 1531"/>
          <p:cNvSpPr/>
          <p:nvPr/>
        </p:nvSpPr>
        <p:spPr>
          <a:xfrm>
            <a:off x="6002455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15A3A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</a:t>
            </a:r>
          </a:p>
        </p:txBody>
      </p:sp>
      <p:sp>
        <p:nvSpPr>
          <p:cNvPr id="25" name="Shape 1529"/>
          <p:cNvSpPr/>
          <p:nvPr/>
        </p:nvSpPr>
        <p:spPr>
          <a:xfrm>
            <a:off x="4360330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F39C1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</a:t>
            </a:r>
          </a:p>
        </p:txBody>
      </p:sp>
      <p:sp>
        <p:nvSpPr>
          <p:cNvPr id="26" name="Shape 1530"/>
          <p:cNvSpPr/>
          <p:nvPr/>
        </p:nvSpPr>
        <p:spPr>
          <a:xfrm>
            <a:off x="4690663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94B15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</a:t>
            </a:r>
          </a:p>
        </p:txBody>
      </p:sp>
      <p:sp>
        <p:nvSpPr>
          <p:cNvPr id="27" name="Shape 1531"/>
          <p:cNvSpPr/>
          <p:nvPr/>
        </p:nvSpPr>
        <p:spPr>
          <a:xfrm>
            <a:off x="5020999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15A3A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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43153" y="4759845"/>
          <a:ext cx="5566916" cy="294618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854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6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6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749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نام و نام خانوادگی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مسئولیت در نشریه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32075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مسئولیت در انجمن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9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98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16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37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3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" name="Rectangle 36"/>
          <p:cNvSpPr/>
          <p:nvPr/>
        </p:nvSpPr>
        <p:spPr>
          <a:xfrm>
            <a:off x="95250" y="2024933"/>
            <a:ext cx="6757567" cy="390697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</a:t>
            </a:r>
            <a:r>
              <a:rPr lang="fa-IR" b="1" dirty="0">
                <a:solidFill>
                  <a:prstClr val="white"/>
                </a:solidFill>
                <a:cs typeface="B Mitra" panose="00000400000000000000" pitchFamily="2" charset="-78"/>
              </a:rPr>
              <a:t> ..........</a:t>
            </a: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245746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0" name="8-Point Star 39"/>
          <p:cNvSpPr/>
          <p:nvPr/>
        </p:nvSpPr>
        <p:spPr>
          <a:xfrm>
            <a:off x="224577" y="9069354"/>
            <a:ext cx="518576" cy="404617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81621"/>
            <a:ext cx="908774" cy="88776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16711"/>
            <a:ext cx="2022307" cy="1158087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31819" y="26238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574EFF-C032-629F-4F40-7178715C2CA9}"/>
              </a:ext>
            </a:extLst>
          </p:cNvPr>
          <p:cNvSpPr txBox="1"/>
          <p:nvPr/>
        </p:nvSpPr>
        <p:spPr>
          <a:xfrm>
            <a:off x="730793" y="85625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37C40D-544D-8F08-AF71-6EF9AB58B6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715" y="19076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7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2063761"/>
            <a:ext cx="6852817" cy="6131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سایت</a:t>
            </a:r>
            <a:r>
              <a:rPr lang="en-US" sz="2000" b="1" dirty="0">
                <a:solidFill>
                  <a:prstClr val="white"/>
                </a:solidFill>
                <a:cs typeface="B Mitra" panose="00000400000000000000" pitchFamily="2" charset="-78"/>
              </a:rPr>
              <a:t> /</a:t>
            </a: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آدرس سایت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728773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500" y="3428373"/>
            <a:ext cx="58191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…………………………………………………</a:t>
            </a:r>
            <a:endParaRPr lang="fa-IR" sz="1100" dirty="0">
              <a:cs typeface="B Zar" panose="00000400000000000000" pitchFamily="2" charset="-78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3224993" y="3089819"/>
            <a:ext cx="311174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معرفی</a:t>
            </a:r>
            <a:r>
              <a:rPr kumimoji="0" lang="fa-IR" altLang="fa-IR" sz="16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 </a:t>
            </a: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سایت/ کانال</a:t>
            </a:r>
            <a:r>
              <a:rPr lang="fa-IR" altLang="fa-IR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/ تولیدات دیجیتال </a:t>
            </a:r>
            <a:r>
              <a:rPr kumimoji="0" lang="fa-IR" altLang="fa-IR" sz="1600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و ...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5" name="Shape 370"/>
          <p:cNvSpPr>
            <a:spLocks noGrp="1"/>
          </p:cNvSpPr>
          <p:nvPr>
            <p:ph type="pic" idx="2"/>
          </p:nvPr>
        </p:nvSpPr>
        <p:spPr>
          <a:xfrm>
            <a:off x="784327" y="5938487"/>
            <a:ext cx="4783941" cy="2595913"/>
          </a:xfrm>
          <a:prstGeom prst="roundRect">
            <a:avLst>
              <a:gd name="adj" fmla="val 935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600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882498" y="5096083"/>
            <a:ext cx="145424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میزان بازدید و آمار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500" y="5452830"/>
            <a:ext cx="58191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</a:t>
            </a:r>
            <a:endParaRPr lang="fa-IR" sz="1100" dirty="0">
              <a:cs typeface="B Zar" panose="000004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2" name="8-Point Star 31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183" y="2070645"/>
            <a:ext cx="6852817" cy="6131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</a:t>
            </a:r>
            <a:r>
              <a:rPr lang="en-US" sz="2000" b="1" dirty="0">
                <a:solidFill>
                  <a:prstClr val="white"/>
                </a:solidFill>
                <a:cs typeface="B Mitra" panose="00000400000000000000" pitchFamily="2" charset="-78"/>
              </a:rPr>
              <a:t>/</a:t>
            </a: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 آدرس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80879"/>
            <a:ext cx="2022307" cy="11580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AA77CC-5EBB-54D1-3F60-68AABD6AD4E8}"/>
              </a:ext>
            </a:extLst>
          </p:cNvPr>
          <p:cNvSpPr txBox="1"/>
          <p:nvPr/>
        </p:nvSpPr>
        <p:spPr>
          <a:xfrm>
            <a:off x="730793" y="85625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898F9C-0A52-1ADF-FEC9-EA0EC4DF7E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5" y="190766"/>
            <a:ext cx="774259" cy="97544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65C7BB-3D2B-017B-0125-BFB507BBC869}"/>
              </a:ext>
            </a:extLst>
          </p:cNvPr>
          <p:cNvSpPr/>
          <p:nvPr/>
        </p:nvSpPr>
        <p:spPr>
          <a:xfrm>
            <a:off x="131819" y="26238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41997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1" grpId="0" animBg="1"/>
      <p:bldP spid="4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8-Point Star 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>
          <a:xfrm>
            <a:off x="5183" y="2115615"/>
            <a:ext cx="6852817" cy="61315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اهداف و برنامه ها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758753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53" y="3642610"/>
            <a:ext cx="5590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cs typeface="B Mitra" panose="00000400000000000000" pitchFamily="2" charset="-78"/>
              </a:rPr>
              <a:t>اهداف ......</a:t>
            </a:r>
          </a:p>
          <a:p>
            <a:pPr algn="r" rtl="1"/>
            <a:endParaRPr lang="fa-IR" sz="2000" b="1" dirty="0">
              <a:cs typeface="B Mitra" panose="00000400000000000000" pitchFamily="2" charset="-78"/>
            </a:endParaRPr>
          </a:p>
          <a:p>
            <a:pPr algn="r" rtl="1"/>
            <a:r>
              <a:rPr lang="fa-IR" sz="2000" b="1" dirty="0">
                <a:cs typeface="B Mitra" panose="00000400000000000000" pitchFamily="2" charset="-78"/>
              </a:rPr>
              <a:t>نحوه برنامه‌ریزی............</a:t>
            </a:r>
            <a:endParaRPr lang="en-US" sz="2000" b="1" dirty="0">
              <a:cs typeface="B Mitra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80879"/>
            <a:ext cx="2022307" cy="11580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90EF56-4814-6550-A9B3-E5D1DB54E3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73ADF33-FC76-8C84-3503-3EC21904CEA4}"/>
              </a:ext>
            </a:extLst>
          </p:cNvPr>
          <p:cNvSpPr txBox="1"/>
          <p:nvPr/>
        </p:nvSpPr>
        <p:spPr>
          <a:xfrm>
            <a:off x="730793" y="85625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3CB0F8D-C01B-1482-7361-0BB8AC198E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5" y="190766"/>
            <a:ext cx="774259" cy="97544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8A784D2-37D9-002E-3A11-8E0BBC7498CC}"/>
              </a:ext>
            </a:extLst>
          </p:cNvPr>
          <p:cNvSpPr/>
          <p:nvPr/>
        </p:nvSpPr>
        <p:spPr>
          <a:xfrm>
            <a:off x="131819" y="26238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3509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32072" y="8569631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06222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>
                <a:cs typeface="B Mitra" panose="00000400000000000000" pitchFamily="2" charset="-78"/>
              </a:rPr>
              <a:t>معرفی افتخارات انجمن </a:t>
            </a:r>
            <a:r>
              <a:rPr lang="fa-IR" sz="2400" b="1" dirty="0">
                <a:cs typeface="B Mitra" panose="00000400000000000000" pitchFamily="2" charset="-78"/>
              </a:rPr>
              <a:t>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2117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1493" y="8785946"/>
            <a:ext cx="4526279" cy="588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4647153" y="2965132"/>
            <a:ext cx="181972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افتخارات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897347"/>
              </p:ext>
            </p:extLst>
          </p:nvPr>
        </p:nvGraphicFramePr>
        <p:xfrm>
          <a:off x="471488" y="3654046"/>
          <a:ext cx="5915025" cy="4020638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4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6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75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5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مقام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عنوان جشنواره، مسابقه، رقابت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توضیحات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474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078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078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078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641" y="8265716"/>
            <a:ext cx="1888359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5D5E50B-2A8D-1688-E8E1-58260C75EF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90181"/>
            <a:ext cx="908774" cy="8877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236E7B-01E1-8EB1-2987-C7241CDF31E7}"/>
              </a:ext>
            </a:extLst>
          </p:cNvPr>
          <p:cNvSpPr/>
          <p:nvPr/>
        </p:nvSpPr>
        <p:spPr>
          <a:xfrm>
            <a:off x="144651" y="20302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2846BD-3F17-5107-53C3-0F18B50C3991}"/>
              </a:ext>
            </a:extLst>
          </p:cNvPr>
          <p:cNvSpPr txBox="1"/>
          <p:nvPr/>
        </p:nvSpPr>
        <p:spPr>
          <a:xfrm>
            <a:off x="630053" y="1029345"/>
            <a:ext cx="52593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جامع عملکـــرد</a:t>
            </a:r>
            <a:r>
              <a:rPr lang="en-US" sz="1600" b="1" dirty="0"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 در بخش فعالیت‌ های بین‌المللی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600" b="1" dirty="0"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نام انجمن علمی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A319A7-21DE-3D98-8B4E-2B44BD780A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8544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827335"/>
            <a:ext cx="6852817" cy="5797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هیئت تحریریه و همکاران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443961"/>
            <a:ext cx="6852817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407275" y="2753824"/>
            <a:ext cx="998145" cy="1055725"/>
            <a:chOff x="575409" y="1482031"/>
            <a:chExt cx="1375625" cy="1454981"/>
          </a:xfrm>
        </p:grpSpPr>
        <p:sp>
          <p:nvSpPr>
            <p:cNvPr id="31" name="Rectangle 30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1726796" y="2753824"/>
            <a:ext cx="998145" cy="1055725"/>
            <a:chOff x="575409" y="1482031"/>
            <a:chExt cx="1375625" cy="1454981"/>
          </a:xfrm>
        </p:grpSpPr>
        <p:sp>
          <p:nvSpPr>
            <p:cNvPr id="59" name="Rectangle 58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2984638" y="2753824"/>
            <a:ext cx="998145" cy="1055725"/>
            <a:chOff x="575409" y="1482031"/>
            <a:chExt cx="1375625" cy="1454981"/>
          </a:xfrm>
        </p:grpSpPr>
        <p:sp>
          <p:nvSpPr>
            <p:cNvPr id="67" name="Rectangle 66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69" name="Rectangle 68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74" name="Group 73"/>
          <p:cNvGrpSpPr/>
          <p:nvPr/>
        </p:nvGrpSpPr>
        <p:grpSpPr>
          <a:xfrm>
            <a:off x="4267846" y="2753824"/>
            <a:ext cx="998145" cy="1055725"/>
            <a:chOff x="575409" y="1482031"/>
            <a:chExt cx="1375625" cy="1454981"/>
          </a:xfrm>
        </p:grpSpPr>
        <p:sp>
          <p:nvSpPr>
            <p:cNvPr id="75" name="Rectangle 74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77" name="Rectangle 76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1562437" y="2753036"/>
            <a:ext cx="3833402" cy="1879154"/>
            <a:chOff x="1562437" y="2839395"/>
            <a:chExt cx="3833402" cy="2113027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1562437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285478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4112631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539583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5529718" y="2753824"/>
            <a:ext cx="998145" cy="1055725"/>
            <a:chOff x="575409" y="1482031"/>
            <a:chExt cx="1375625" cy="1454981"/>
          </a:xfrm>
        </p:grpSpPr>
        <p:sp>
          <p:nvSpPr>
            <p:cNvPr id="83" name="Rectangle 82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85" name="Rectangle 84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89" name="Shape 820"/>
          <p:cNvSpPr/>
          <p:nvPr/>
        </p:nvSpPr>
        <p:spPr>
          <a:xfrm>
            <a:off x="215225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0" name="Shape 820"/>
          <p:cNvSpPr/>
          <p:nvPr/>
        </p:nvSpPr>
        <p:spPr>
          <a:xfrm>
            <a:off x="1537456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1" name="Shape 820"/>
          <p:cNvSpPr/>
          <p:nvPr/>
        </p:nvSpPr>
        <p:spPr>
          <a:xfrm>
            <a:off x="2792588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2" name="Shape 820"/>
          <p:cNvSpPr/>
          <p:nvPr/>
        </p:nvSpPr>
        <p:spPr>
          <a:xfrm>
            <a:off x="4046078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93" name="Shape 820"/>
          <p:cNvSpPr/>
          <p:nvPr/>
        </p:nvSpPr>
        <p:spPr>
          <a:xfrm>
            <a:off x="5337300" y="389248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grpSp>
        <p:nvGrpSpPr>
          <p:cNvPr id="182" name="Group 181"/>
          <p:cNvGrpSpPr/>
          <p:nvPr/>
        </p:nvGrpSpPr>
        <p:grpSpPr>
          <a:xfrm>
            <a:off x="407275" y="4793340"/>
            <a:ext cx="998145" cy="1055725"/>
            <a:chOff x="575409" y="1482031"/>
            <a:chExt cx="1375625" cy="1454981"/>
          </a:xfrm>
        </p:grpSpPr>
        <p:sp>
          <p:nvSpPr>
            <p:cNvPr id="183" name="Rectangle 182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4" name="Group 183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185" name="Rectangle 184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6" name="Rectangle 185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7" name="Rectangle 186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8" name="Rectangle 187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89" name="Group 188"/>
          <p:cNvGrpSpPr/>
          <p:nvPr/>
        </p:nvGrpSpPr>
        <p:grpSpPr>
          <a:xfrm>
            <a:off x="1726796" y="4793340"/>
            <a:ext cx="998145" cy="1055725"/>
            <a:chOff x="575409" y="1482031"/>
            <a:chExt cx="1375625" cy="1454981"/>
          </a:xfrm>
        </p:grpSpPr>
        <p:sp>
          <p:nvSpPr>
            <p:cNvPr id="190" name="Rectangle 189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91" name="Group 190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192" name="Rectangle 191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3" name="Rectangle 192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4" name="Rectangle 193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5" name="Rectangle 194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96" name="Group 195"/>
          <p:cNvGrpSpPr/>
          <p:nvPr/>
        </p:nvGrpSpPr>
        <p:grpSpPr>
          <a:xfrm>
            <a:off x="2984638" y="4793340"/>
            <a:ext cx="998145" cy="1055725"/>
            <a:chOff x="575409" y="1482031"/>
            <a:chExt cx="1375625" cy="1454981"/>
          </a:xfrm>
        </p:grpSpPr>
        <p:sp>
          <p:nvSpPr>
            <p:cNvPr id="197" name="Rectangle 196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98" name="Group 197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199" name="Rectangle 198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2" name="Rectangle 201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03" name="Group 202"/>
          <p:cNvGrpSpPr/>
          <p:nvPr/>
        </p:nvGrpSpPr>
        <p:grpSpPr>
          <a:xfrm>
            <a:off x="4267846" y="4793340"/>
            <a:ext cx="998145" cy="1055725"/>
            <a:chOff x="575409" y="1482031"/>
            <a:chExt cx="1375625" cy="1454981"/>
          </a:xfrm>
        </p:grpSpPr>
        <p:sp>
          <p:nvSpPr>
            <p:cNvPr id="204" name="Rectangle 203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05" name="Group 204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06" name="Rectangle 20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7" name="Rectangle 20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8" name="Rectangle 20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9" name="Rectangle 20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10" name="Group 209"/>
          <p:cNvGrpSpPr/>
          <p:nvPr/>
        </p:nvGrpSpPr>
        <p:grpSpPr>
          <a:xfrm>
            <a:off x="1562437" y="4792552"/>
            <a:ext cx="3833402" cy="1879154"/>
            <a:chOff x="1562437" y="2839395"/>
            <a:chExt cx="3833402" cy="2113027"/>
          </a:xfrm>
        </p:grpSpPr>
        <p:cxnSp>
          <p:nvCxnSpPr>
            <p:cNvPr id="211" name="Straight Connector 210"/>
            <p:cNvCxnSpPr/>
            <p:nvPr/>
          </p:nvCxnSpPr>
          <p:spPr>
            <a:xfrm>
              <a:off x="1562437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>
              <a:off x="285478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>
              <a:off x="4112631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>
              <a:off x="539583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" name="Group 214"/>
          <p:cNvGrpSpPr/>
          <p:nvPr/>
        </p:nvGrpSpPr>
        <p:grpSpPr>
          <a:xfrm>
            <a:off x="5529718" y="4793340"/>
            <a:ext cx="998145" cy="1055725"/>
            <a:chOff x="575409" y="1482031"/>
            <a:chExt cx="1375625" cy="1454981"/>
          </a:xfrm>
        </p:grpSpPr>
        <p:sp>
          <p:nvSpPr>
            <p:cNvPr id="216" name="Rectangle 215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17" name="Group 216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18" name="Rectangle 217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9" name="Rectangle 218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0" name="Rectangle 219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1" name="Rectangle 220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22" name="Shape 820"/>
          <p:cNvSpPr/>
          <p:nvPr/>
        </p:nvSpPr>
        <p:spPr>
          <a:xfrm>
            <a:off x="215225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23" name="Shape 820"/>
          <p:cNvSpPr/>
          <p:nvPr/>
        </p:nvSpPr>
        <p:spPr>
          <a:xfrm>
            <a:off x="1537456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24" name="Shape 820"/>
          <p:cNvSpPr/>
          <p:nvPr/>
        </p:nvSpPr>
        <p:spPr>
          <a:xfrm>
            <a:off x="2792588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25" name="Shape 820"/>
          <p:cNvSpPr/>
          <p:nvPr/>
        </p:nvSpPr>
        <p:spPr>
          <a:xfrm>
            <a:off x="4046078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26" name="Shape 820"/>
          <p:cNvSpPr/>
          <p:nvPr/>
        </p:nvSpPr>
        <p:spPr>
          <a:xfrm>
            <a:off x="5337300" y="5932003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grpSp>
        <p:nvGrpSpPr>
          <p:cNvPr id="227" name="Group 226"/>
          <p:cNvGrpSpPr/>
          <p:nvPr/>
        </p:nvGrpSpPr>
        <p:grpSpPr>
          <a:xfrm>
            <a:off x="407275" y="6828463"/>
            <a:ext cx="998145" cy="1055725"/>
            <a:chOff x="575409" y="1482031"/>
            <a:chExt cx="1375625" cy="1454981"/>
          </a:xfrm>
        </p:grpSpPr>
        <p:sp>
          <p:nvSpPr>
            <p:cNvPr id="228" name="Rectangle 227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29" name="Group 228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30" name="Rectangle 229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1" name="Rectangle 230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2" name="Rectangle 231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3" name="Rectangle 232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34" name="Group 233"/>
          <p:cNvGrpSpPr/>
          <p:nvPr/>
        </p:nvGrpSpPr>
        <p:grpSpPr>
          <a:xfrm>
            <a:off x="1726796" y="6828463"/>
            <a:ext cx="998145" cy="1055725"/>
            <a:chOff x="575409" y="1482031"/>
            <a:chExt cx="1375625" cy="1454981"/>
          </a:xfrm>
        </p:grpSpPr>
        <p:sp>
          <p:nvSpPr>
            <p:cNvPr id="235" name="Rectangle 234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6" name="Group 235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37" name="Rectangle 236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8" name="Rectangle 237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9" name="Rectangle 238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0" name="Rectangle 239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41" name="Group 240"/>
          <p:cNvGrpSpPr/>
          <p:nvPr/>
        </p:nvGrpSpPr>
        <p:grpSpPr>
          <a:xfrm>
            <a:off x="2984638" y="6828463"/>
            <a:ext cx="998145" cy="1055725"/>
            <a:chOff x="575409" y="1482031"/>
            <a:chExt cx="1375625" cy="1454981"/>
          </a:xfrm>
        </p:grpSpPr>
        <p:sp>
          <p:nvSpPr>
            <p:cNvPr id="242" name="Rectangle 241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43" name="Group 242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44" name="Rectangle 243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5" name="Rectangle 244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6" name="Rectangle 245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7" name="Rectangle 246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48" name="Group 247"/>
          <p:cNvGrpSpPr/>
          <p:nvPr/>
        </p:nvGrpSpPr>
        <p:grpSpPr>
          <a:xfrm>
            <a:off x="4267846" y="6828463"/>
            <a:ext cx="998145" cy="1055725"/>
            <a:chOff x="575409" y="1482031"/>
            <a:chExt cx="1375625" cy="1454981"/>
          </a:xfrm>
        </p:grpSpPr>
        <p:sp>
          <p:nvSpPr>
            <p:cNvPr id="249" name="Rectangle 248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50" name="Group 249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51" name="Rectangle 250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2" name="Rectangle 251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3" name="Rectangle 252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4" name="Rectangle 253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55" name="Group 254"/>
          <p:cNvGrpSpPr/>
          <p:nvPr/>
        </p:nvGrpSpPr>
        <p:grpSpPr>
          <a:xfrm>
            <a:off x="1562437" y="6827675"/>
            <a:ext cx="3833402" cy="1879154"/>
            <a:chOff x="1562437" y="2839395"/>
            <a:chExt cx="3833402" cy="2113027"/>
          </a:xfrm>
        </p:grpSpPr>
        <p:cxnSp>
          <p:nvCxnSpPr>
            <p:cNvPr id="256" name="Straight Connector 255"/>
            <p:cNvCxnSpPr/>
            <p:nvPr/>
          </p:nvCxnSpPr>
          <p:spPr>
            <a:xfrm>
              <a:off x="1562437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>
              <a:off x="285478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>
              <a:off x="4112631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>
              <a:off x="5395839" y="2839395"/>
              <a:ext cx="0" cy="2113027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0" name="Group 259"/>
          <p:cNvGrpSpPr/>
          <p:nvPr/>
        </p:nvGrpSpPr>
        <p:grpSpPr>
          <a:xfrm>
            <a:off x="5529718" y="6828463"/>
            <a:ext cx="998145" cy="1055725"/>
            <a:chOff x="575409" y="1482031"/>
            <a:chExt cx="1375625" cy="1454981"/>
          </a:xfrm>
        </p:grpSpPr>
        <p:sp>
          <p:nvSpPr>
            <p:cNvPr id="261" name="Rectangle 260"/>
            <p:cNvSpPr/>
            <p:nvPr/>
          </p:nvSpPr>
          <p:spPr>
            <a:xfrm>
              <a:off x="575410" y="1482031"/>
              <a:ext cx="1368152" cy="136815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62" name="Group 261"/>
            <p:cNvGrpSpPr/>
            <p:nvPr/>
          </p:nvGrpSpPr>
          <p:grpSpPr>
            <a:xfrm>
              <a:off x="575409" y="2876157"/>
              <a:ext cx="1375625" cy="60855"/>
              <a:chOff x="2055030" y="1463669"/>
              <a:chExt cx="2304256" cy="544908"/>
            </a:xfrm>
          </p:grpSpPr>
          <p:sp>
            <p:nvSpPr>
              <p:cNvPr id="263" name="Rectangle 262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4" name="Rectangle 263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5" name="Rectangle 264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66" name="Rectangle 265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67" name="Shape 820"/>
          <p:cNvSpPr/>
          <p:nvPr/>
        </p:nvSpPr>
        <p:spPr>
          <a:xfrm>
            <a:off x="215225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68" name="Shape 820"/>
          <p:cNvSpPr/>
          <p:nvPr/>
        </p:nvSpPr>
        <p:spPr>
          <a:xfrm>
            <a:off x="1537456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69" name="Shape 820"/>
          <p:cNvSpPr/>
          <p:nvPr/>
        </p:nvSpPr>
        <p:spPr>
          <a:xfrm>
            <a:off x="2792588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70" name="Shape 820"/>
          <p:cNvSpPr/>
          <p:nvPr/>
        </p:nvSpPr>
        <p:spPr>
          <a:xfrm>
            <a:off x="4046078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271" name="Shape 820"/>
          <p:cNvSpPr/>
          <p:nvPr/>
        </p:nvSpPr>
        <p:spPr>
          <a:xfrm>
            <a:off x="5337300" y="796712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</a:p>
        </p:txBody>
      </p:sp>
      <p:sp>
        <p:nvSpPr>
          <p:cNvPr id="153" name="Rectangle 152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4" name="8-Point Star 153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156" name="Picture 1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80879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8A951A-D6F0-D77F-59C4-3AD3978EA2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3AA18D-34E1-93EB-A65F-E1E7C78D8133}"/>
              </a:ext>
            </a:extLst>
          </p:cNvPr>
          <p:cNvSpPr txBox="1"/>
          <p:nvPr/>
        </p:nvSpPr>
        <p:spPr>
          <a:xfrm>
            <a:off x="730793" y="85625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CBEC59-011A-3899-BE35-1066BE8987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5" y="190766"/>
            <a:ext cx="774259" cy="9754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1A18022-42A0-42BA-5B2B-D7AC8E705C22}"/>
              </a:ext>
            </a:extLst>
          </p:cNvPr>
          <p:cNvSpPr/>
          <p:nvPr/>
        </p:nvSpPr>
        <p:spPr>
          <a:xfrm>
            <a:off x="131819" y="26238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85052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15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84327" y="9197654"/>
            <a:ext cx="4946760" cy="45719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327127" y="8969054"/>
            <a:ext cx="457200" cy="457200"/>
          </a:xfrm>
          <a:prstGeom prst="star8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83" y="1801837"/>
            <a:ext cx="6852817" cy="547144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کتاب .......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443961"/>
            <a:ext cx="6852817" cy="67014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966974" y="6028678"/>
            <a:ext cx="12330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49494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شناسنامه کتاب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494949"/>
              </a:solidFill>
              <a:effectLst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8278" y="8167703"/>
            <a:ext cx="5776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………………………………………………</a:t>
            </a:r>
          </a:p>
        </p:txBody>
      </p:sp>
      <p:sp>
        <p:nvSpPr>
          <p:cNvPr id="67" name="Rectangle 2"/>
          <p:cNvSpPr>
            <a:spLocks noChangeArrowheads="1"/>
          </p:cNvSpPr>
          <p:nvPr/>
        </p:nvSpPr>
        <p:spPr bwMode="auto">
          <a:xfrm>
            <a:off x="5204195" y="7784812"/>
            <a:ext cx="9172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45454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توضیحات: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454545"/>
              </a:solidFill>
              <a:effectLst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16693" y="6587588"/>
          <a:ext cx="5707845" cy="1026261"/>
        </p:xfrm>
        <a:graphic>
          <a:graphicData uri="http://schemas.openxmlformats.org/drawingml/2006/table">
            <a:tbl>
              <a:tblPr rtl="1" firstRow="1" firstCol="1" bandRow="1">
                <a:tableStyleId>{D03447BB-5D67-496B-8E87-E561075AD55C}</a:tableStyleId>
              </a:tblPr>
              <a:tblGrid>
                <a:gridCol w="1141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774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نوع اثر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</a:rPr>
                        <a:t>تاریخ اخذ مجوز 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تاریخ انتشار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ناشر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متوسط تیراژ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52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انتخاب کنید.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" name="Shape 512"/>
          <p:cNvSpPr>
            <a:spLocks noGrp="1"/>
          </p:cNvSpPr>
          <p:nvPr>
            <p:ph type="pic" idx="2"/>
          </p:nvPr>
        </p:nvSpPr>
        <p:spPr>
          <a:xfrm>
            <a:off x="925853" y="2908802"/>
            <a:ext cx="4903448" cy="2915143"/>
          </a:xfrm>
          <a:prstGeom prst="roundRect">
            <a:avLst>
              <a:gd name="adj" fmla="val 820"/>
            </a:avLst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16711"/>
            <a:ext cx="2022307" cy="11580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5796669-EE16-0CD0-CA4C-7B1180EBED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4C37F9-C87D-BAD3-BF04-CFAF5563CFB7}"/>
              </a:ext>
            </a:extLst>
          </p:cNvPr>
          <p:cNvSpPr txBox="1"/>
          <p:nvPr/>
        </p:nvSpPr>
        <p:spPr>
          <a:xfrm>
            <a:off x="730793" y="85625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805B75-4BB5-F008-1245-28F1D43535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5" y="190766"/>
            <a:ext cx="774259" cy="9754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A72CC90-445E-D014-8D1A-AE710731FF71}"/>
              </a:ext>
            </a:extLst>
          </p:cNvPr>
          <p:cNvSpPr/>
          <p:nvPr/>
        </p:nvSpPr>
        <p:spPr>
          <a:xfrm>
            <a:off x="131819" y="26238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25365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4619" y="9179215"/>
            <a:ext cx="5284033" cy="45719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217419" y="8950615"/>
            <a:ext cx="457200" cy="457200"/>
          </a:xfrm>
          <a:prstGeom prst="star8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1368325"/>
            <a:ext cx="6852817" cy="467199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کتاب .......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1894857"/>
            <a:ext cx="6852817" cy="67014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297253" y="2357786"/>
            <a:ext cx="13227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2400" b="1" i="0" u="none" strike="noStrike" cap="none" normalizeH="0" baseline="0" dirty="0">
                <a:ln>
                  <a:noFill/>
                </a:ln>
                <a:solidFill>
                  <a:srgbClr val="132F4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نویسندگان</a:t>
            </a:r>
            <a:endParaRPr kumimoji="0" lang="en-US" altLang="fa-IR" sz="700" b="0" i="0" u="none" strike="noStrike" cap="none" normalizeH="0" baseline="0" dirty="0">
              <a:ln>
                <a:noFill/>
              </a:ln>
              <a:solidFill>
                <a:srgbClr val="132F49"/>
              </a:solidFill>
              <a:effectLst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67870" y="2928430"/>
          <a:ext cx="5915024" cy="2463930"/>
        </p:xfrm>
        <a:graphic>
          <a:graphicData uri="http://schemas.openxmlformats.org/drawingml/2006/table">
            <a:tbl>
              <a:tblPr rtl="1" firstRow="1" firstCol="1" bandRow="1">
                <a:tableStyleId>{616DA210-FB5B-4158-B5E0-FEB733F419BA}</a:tableStyleId>
              </a:tblPr>
              <a:tblGrid>
                <a:gridCol w="1970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8227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نویسندگان (به ترتیب)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56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نام و نام خانوادگی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مقطع / درجه علمی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مسئولیت در انجمن علمی (درصورتيكه اثر توسط انجمن ارائه شده است)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[نام و نام خانوادگی نویسنده اول]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[انتخاب کنید.]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[مسئولیت]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[نام و نام خانوادگی نویسنده دوم]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[انتخاب کنید.]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[مسئولیت]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[نام و نام خانوادگی نویسنده سوم]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[انتخاب کنید.]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[مسئولیت]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572696" y="5674126"/>
            <a:ext cx="20473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2400" b="1" i="0" u="none" strike="noStrike" cap="none" normalizeH="0" baseline="0" dirty="0">
                <a:ln>
                  <a:noFill/>
                </a:ln>
                <a:solidFill>
                  <a:srgbClr val="132F4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و افتخارات</a:t>
            </a:r>
            <a:endParaRPr kumimoji="0" lang="en-US" altLang="fa-IR" sz="700" b="0" i="0" u="none" strike="noStrike" cap="none" normalizeH="0" baseline="0" dirty="0">
              <a:ln>
                <a:noFill/>
              </a:ln>
              <a:solidFill>
                <a:srgbClr val="132F49"/>
              </a:solidFill>
              <a:effectLst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15872" y="6410299"/>
          <a:ext cx="5915024" cy="1888161"/>
        </p:xfrm>
        <a:graphic>
          <a:graphicData uri="http://schemas.openxmlformats.org/drawingml/2006/table">
            <a:tbl>
              <a:tblPr rtl="1" firstRow="1" firstCol="1" bandRow="1">
                <a:tableStyleId>{616DA210-FB5B-4158-B5E0-FEB733F419BA}</a:tableStyleId>
              </a:tblPr>
              <a:tblGrid>
                <a:gridCol w="1970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446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مقام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عنوان جشنواره، مسابقه و ...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توضیحات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442" y="8516711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E8C683-1691-0B19-8BFC-BA19FD55A5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31C8DF-7D64-6CF1-4874-B13ADFABB155}"/>
              </a:ext>
            </a:extLst>
          </p:cNvPr>
          <p:cNvSpPr txBox="1"/>
          <p:nvPr/>
        </p:nvSpPr>
        <p:spPr>
          <a:xfrm>
            <a:off x="730793" y="284755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نشریه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</a:t>
            </a: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14FDA0-2FE6-D29A-2E6D-CE4F237156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5" y="190766"/>
            <a:ext cx="774259" cy="97544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AF4DC4-3F3A-6557-0A3C-DAA3180604D9}"/>
              </a:ext>
            </a:extLst>
          </p:cNvPr>
          <p:cNvSpPr/>
          <p:nvPr/>
        </p:nvSpPr>
        <p:spPr>
          <a:xfrm>
            <a:off x="131819" y="26238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42758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90658" y="8914425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80314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اعضای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46209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2083" y="9109173"/>
            <a:ext cx="4426114" cy="85003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3590775" y="2614612"/>
            <a:ext cx="287610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اعضای شورای مرکزی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034090"/>
              </p:ext>
            </p:extLst>
          </p:nvPr>
        </p:nvGraphicFramePr>
        <p:xfrm>
          <a:off x="478586" y="3140839"/>
          <a:ext cx="5900829" cy="231179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330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9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7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31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0811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نام و نام‌خانوادگي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سمت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مقطع تحصیلی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سال ورود به دانشگاه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spc="-40">
                          <a:effectLst/>
                          <a:cs typeface="B Zar" panose="00000400000000000000" pitchFamily="2" charset="-78"/>
                        </a:rPr>
                        <a:t>مدت فعاليت در انجمن علمی (سال)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پست الكترونيك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" name="Shape 513"/>
          <p:cNvSpPr>
            <a:spLocks noGrp="1"/>
          </p:cNvSpPr>
          <p:nvPr>
            <p:ph type="pic" idx="3"/>
          </p:nvPr>
        </p:nvSpPr>
        <p:spPr>
          <a:xfrm>
            <a:off x="3068543" y="5594007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2314429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513"/>
          <p:cNvSpPr>
            <a:spLocks noGrp="1"/>
          </p:cNvSpPr>
          <p:nvPr>
            <p:ph type="pic" idx="3"/>
          </p:nvPr>
        </p:nvSpPr>
        <p:spPr>
          <a:xfrm>
            <a:off x="818593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3810265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2697717" y="6577754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819"/>
          <p:cNvSpPr/>
          <p:nvPr/>
        </p:nvSpPr>
        <p:spPr>
          <a:xfrm>
            <a:off x="3444519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4940355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1934898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819"/>
          <p:cNvSpPr/>
          <p:nvPr/>
        </p:nvSpPr>
        <p:spPr>
          <a:xfrm>
            <a:off x="452847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5306101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887" y="8669687"/>
            <a:ext cx="1804113" cy="10489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B6206D-2398-8002-ED92-67650B5034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-1259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12EF5D-2730-8DFD-43B1-B129181A07E7}"/>
              </a:ext>
            </a:extLst>
          </p:cNvPr>
          <p:cNvSpPr/>
          <p:nvPr/>
        </p:nvSpPr>
        <p:spPr>
          <a:xfrm>
            <a:off x="144651" y="11158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A8E5DE-1CD4-1963-B681-5EECE0545096}"/>
              </a:ext>
            </a:extLst>
          </p:cNvPr>
          <p:cNvSpPr txBox="1"/>
          <p:nvPr/>
        </p:nvSpPr>
        <p:spPr>
          <a:xfrm>
            <a:off x="630053" y="812175"/>
            <a:ext cx="52593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جامع عملکـــرد</a:t>
            </a:r>
            <a:r>
              <a:rPr lang="en-US" sz="1600" b="1" dirty="0"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 در بخش فعالیت‌ های بین‌المللی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600" b="1" dirty="0"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نام انجمن علمی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5322EF-DED4-B004-C2C3-435BF1ECB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-5996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9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86110" y="8521307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72694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استاد مشاور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38589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721661" y="8749907"/>
            <a:ext cx="4199794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475905" y="2889858"/>
            <a:ext cx="99097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استاد مشاور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2962350" y="2989538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881938"/>
              </p:ext>
            </p:extLst>
          </p:nvPr>
        </p:nvGraphicFramePr>
        <p:xfrm>
          <a:off x="471489" y="4238939"/>
          <a:ext cx="5915024" cy="1049162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8376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استاد مشاور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نام و نام خانوادگی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سوابق و مرتبه علمی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پست الکترونیک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4706465" y="5605874"/>
            <a:ext cx="17604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مشاورین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144" y="8321890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7E4295F-EE49-A740-6F35-48E255D9EA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6732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C30808-3B5B-BB54-C222-C73FCEC98462}"/>
              </a:ext>
            </a:extLst>
          </p:cNvPr>
          <p:cNvSpPr/>
          <p:nvPr/>
        </p:nvSpPr>
        <p:spPr>
          <a:xfrm>
            <a:off x="144651" y="1801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07178C-B8C7-AB86-E57C-C062EFCFF760}"/>
              </a:ext>
            </a:extLst>
          </p:cNvPr>
          <p:cNvSpPr txBox="1"/>
          <p:nvPr/>
        </p:nvSpPr>
        <p:spPr>
          <a:xfrm>
            <a:off x="607193" y="720735"/>
            <a:ext cx="52593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جامع عملکـــرد</a:t>
            </a:r>
            <a:r>
              <a:rPr lang="en-US" sz="1600" b="1" dirty="0"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 در بخش فعالیت‌ های بین‌المللی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600" b="1" dirty="0"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نام انجمن علمی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3032FF-D500-DEF0-EAB4-7280F1F4B8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043" y="625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6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80625" y="8803947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52882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</a:t>
            </a:r>
            <a:r>
              <a:rPr lang="en-US" sz="2400" b="1" dirty="0">
                <a:cs typeface="B Mitra" panose="00000400000000000000" pitchFamily="2" charset="-78"/>
              </a:rPr>
              <a:t> </a:t>
            </a:r>
            <a:r>
              <a:rPr lang="fa-IR" sz="2400" b="1" dirty="0">
                <a:cs typeface="B Mitra" panose="00000400000000000000" pitchFamily="2" charset="-78"/>
              </a:rPr>
              <a:t>سایر اعضای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18777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537825" y="9034321"/>
            <a:ext cx="4217055" cy="47866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025462" y="2316729"/>
            <a:ext cx="14414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دانشجویان همکار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4" name="Shape 819"/>
          <p:cNvSpPr/>
          <p:nvPr/>
        </p:nvSpPr>
        <p:spPr>
          <a:xfrm>
            <a:off x="74331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84982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819"/>
          <p:cNvSpPr/>
          <p:nvPr/>
        </p:nvSpPr>
        <p:spPr>
          <a:xfrm>
            <a:off x="21250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22315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35474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513"/>
          <p:cNvSpPr>
            <a:spLocks noGrp="1"/>
          </p:cNvSpPr>
          <p:nvPr>
            <p:ph type="pic" idx="3"/>
          </p:nvPr>
        </p:nvSpPr>
        <p:spPr>
          <a:xfrm>
            <a:off x="36539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4921455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513"/>
          <p:cNvSpPr>
            <a:spLocks noGrp="1"/>
          </p:cNvSpPr>
          <p:nvPr>
            <p:ph type="pic" idx="3"/>
          </p:nvPr>
        </p:nvSpPr>
        <p:spPr>
          <a:xfrm>
            <a:off x="5027967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4" name="Shape 819"/>
          <p:cNvSpPr/>
          <p:nvPr/>
        </p:nvSpPr>
        <p:spPr>
          <a:xfrm>
            <a:off x="74331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" name="Shape 513"/>
          <p:cNvSpPr>
            <a:spLocks noGrp="1"/>
          </p:cNvSpPr>
          <p:nvPr>
            <p:ph type="pic" idx="3"/>
          </p:nvPr>
        </p:nvSpPr>
        <p:spPr>
          <a:xfrm>
            <a:off x="84982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5" name="Shape 819"/>
          <p:cNvSpPr/>
          <p:nvPr/>
        </p:nvSpPr>
        <p:spPr>
          <a:xfrm>
            <a:off x="21250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" name="Shape 513"/>
          <p:cNvSpPr>
            <a:spLocks noGrp="1"/>
          </p:cNvSpPr>
          <p:nvPr>
            <p:ph type="pic" idx="3"/>
          </p:nvPr>
        </p:nvSpPr>
        <p:spPr>
          <a:xfrm>
            <a:off x="22315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7" name="Shape 819"/>
          <p:cNvSpPr/>
          <p:nvPr/>
        </p:nvSpPr>
        <p:spPr>
          <a:xfrm>
            <a:off x="35474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" name="Shape 513"/>
          <p:cNvSpPr>
            <a:spLocks noGrp="1"/>
          </p:cNvSpPr>
          <p:nvPr>
            <p:ph type="pic" idx="3"/>
          </p:nvPr>
        </p:nvSpPr>
        <p:spPr>
          <a:xfrm>
            <a:off x="36539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9" name="Shape 819"/>
          <p:cNvSpPr/>
          <p:nvPr/>
        </p:nvSpPr>
        <p:spPr>
          <a:xfrm>
            <a:off x="4921455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" name="Shape 513"/>
          <p:cNvSpPr>
            <a:spLocks noGrp="1"/>
          </p:cNvSpPr>
          <p:nvPr>
            <p:ph type="pic" idx="3"/>
          </p:nvPr>
        </p:nvSpPr>
        <p:spPr>
          <a:xfrm>
            <a:off x="5027967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1" name="Shape 819"/>
          <p:cNvSpPr/>
          <p:nvPr/>
        </p:nvSpPr>
        <p:spPr>
          <a:xfrm>
            <a:off x="743310" y="8301711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" name="Shape 513"/>
          <p:cNvSpPr>
            <a:spLocks noGrp="1"/>
          </p:cNvSpPr>
          <p:nvPr>
            <p:ph type="pic" idx="3"/>
          </p:nvPr>
        </p:nvSpPr>
        <p:spPr>
          <a:xfrm>
            <a:off x="84982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3" name="Shape 819"/>
          <p:cNvSpPr/>
          <p:nvPr/>
        </p:nvSpPr>
        <p:spPr>
          <a:xfrm>
            <a:off x="21250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" name="Shape 513"/>
          <p:cNvSpPr>
            <a:spLocks noGrp="1"/>
          </p:cNvSpPr>
          <p:nvPr>
            <p:ph type="pic" idx="3"/>
          </p:nvPr>
        </p:nvSpPr>
        <p:spPr>
          <a:xfrm>
            <a:off x="22315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5" name="Shape 819"/>
          <p:cNvSpPr/>
          <p:nvPr/>
        </p:nvSpPr>
        <p:spPr>
          <a:xfrm>
            <a:off x="35474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6" name="Shape 513"/>
          <p:cNvSpPr>
            <a:spLocks noGrp="1"/>
          </p:cNvSpPr>
          <p:nvPr>
            <p:ph type="pic" idx="3"/>
          </p:nvPr>
        </p:nvSpPr>
        <p:spPr>
          <a:xfrm>
            <a:off x="36539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7" name="Shape 819"/>
          <p:cNvSpPr/>
          <p:nvPr/>
        </p:nvSpPr>
        <p:spPr>
          <a:xfrm>
            <a:off x="4921455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" name="Shape 513"/>
          <p:cNvSpPr>
            <a:spLocks noGrp="1"/>
          </p:cNvSpPr>
          <p:nvPr>
            <p:ph type="pic" idx="3"/>
          </p:nvPr>
        </p:nvSpPr>
        <p:spPr>
          <a:xfrm>
            <a:off x="5027967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880" y="8473079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9637942-2FAF-8E98-6F7B-88594215FC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33031"/>
            <a:ext cx="908774" cy="8877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79CC305-1676-26B0-F520-0AE444E85860}"/>
              </a:ext>
            </a:extLst>
          </p:cNvPr>
          <p:cNvSpPr/>
          <p:nvPr/>
        </p:nvSpPr>
        <p:spPr>
          <a:xfrm>
            <a:off x="144651" y="145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19C7B1-DA64-05FE-DA8C-1C79117E38A0}"/>
              </a:ext>
            </a:extLst>
          </p:cNvPr>
          <p:cNvSpPr txBox="1"/>
          <p:nvPr/>
        </p:nvSpPr>
        <p:spPr>
          <a:xfrm>
            <a:off x="630053" y="309255"/>
            <a:ext cx="52593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جامع عملکـــرد</a:t>
            </a:r>
            <a:r>
              <a:rPr lang="en-US" sz="1600" b="1" dirty="0"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 در بخش فعالیت‌ های بین‌المللی</a:t>
            </a:r>
            <a:endParaRPr lang="fa-IR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600" b="1" dirty="0"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نام انجمن علمی</a:t>
            </a: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5D0018-5518-968C-ECFF-35550386BE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193" y="28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6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0725"/>
            <a:ext cx="6858000" cy="5389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58103" y="5341447"/>
            <a:ext cx="3232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عنوان دوره</a:t>
            </a: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rgbClr val="C000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rgbClr val="C000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endParaRPr lang="en-US" b="1" dirty="0">
              <a:solidFill>
                <a:srgbClr val="C00000"/>
              </a:solidFill>
              <a:cs typeface="B Mitr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3955" y="3059941"/>
            <a:ext cx="1675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عنوان دوره</a:t>
            </a: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rgbClr val="C000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rgbClr val="C000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endParaRPr lang="en-US" b="1" dirty="0">
              <a:solidFill>
                <a:srgbClr val="C00000"/>
              </a:solidFill>
              <a:cs typeface="B Mitr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263" y="181621"/>
            <a:ext cx="908774" cy="80897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55776" y="1269039"/>
            <a:ext cx="521879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فعالیت آموزشی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انجمن علمی دانشجویی </a:t>
            </a:r>
            <a:r>
              <a:rPr lang="fa-IR" b="1" dirty="0">
                <a:solidFill>
                  <a:srgbClr val="C0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جشنواره دانشگاهی حرکت دانشگاه فرهنگیان</a:t>
            </a:r>
          </a:p>
          <a:p>
            <a:pPr algn="ctr" rtl="1"/>
            <a:endParaRPr lang="fa-IR" sz="2000" b="1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208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559677" y="4953000"/>
            <a:ext cx="28556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sz="2000" b="1" dirty="0">
                <a:solidFill>
                  <a:srgbClr val="C00000"/>
                </a:solidFill>
                <a:cs typeface="B Mitra" panose="00000400000000000000" pitchFamily="2" charset="-78"/>
              </a:rPr>
              <a:t>عنوان دوره</a:t>
            </a: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sz="2000" b="1" dirty="0">
                <a:solidFill>
                  <a:srgbClr val="C00000"/>
                </a:solidFill>
                <a:cs typeface="B Mitra" panose="00000400000000000000" pitchFamily="2" charset="-78"/>
              </a:rPr>
              <a:t>عنوان دوره</a:t>
            </a:r>
            <a:endParaRPr lang="en-US" sz="2000" b="1" dirty="0">
              <a:solidFill>
                <a:srgbClr val="C000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sz="2000" b="1" dirty="0">
                <a:solidFill>
                  <a:srgbClr val="C00000"/>
                </a:solidFill>
                <a:cs typeface="B Mitra" panose="00000400000000000000" pitchFamily="2" charset="-78"/>
              </a:rPr>
              <a:t>عنوان دوره</a:t>
            </a:r>
            <a:endParaRPr lang="en-US" sz="2000" b="1" dirty="0">
              <a:solidFill>
                <a:srgbClr val="C000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endParaRPr lang="en-US" sz="2000" b="1" dirty="0">
              <a:solidFill>
                <a:srgbClr val="C00000"/>
              </a:solidFill>
              <a:cs typeface="B Mitra" panose="000004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949" y="8676134"/>
            <a:ext cx="2022307" cy="11580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1B0715-A2D3-FAC9-8E05-142040D5EE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033" y="1425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96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2700" cap="flat">
          <a:solidFill>
            <a:schemeClr val="accent5"/>
          </a:solidFill>
          <a:miter lim="400000"/>
        </a:ln>
        <a:effectLst/>
      </a:spPr>
      <a:bodyPr wrap="square" lIns="50800" tIns="50800" rIns="50800" bIns="50800" numCol="1" anchor="ctr">
        <a:noAutofit/>
      </a:bodyPr>
      <a:lstStyle>
        <a:defPPr>
          <a:defRPr sz="3200">
            <a:solidFill>
              <a:srgbClr val="FFFFFF"/>
            </a:solidFill>
            <a:latin typeface="+mn-lt"/>
            <a:ea typeface="+mn-ea"/>
            <a:cs typeface="+mn-cs"/>
            <a:sym typeface="Helvetica Ligh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3988</TotalTime>
  <Words>3004</Words>
  <Application>Microsoft Office PowerPoint</Application>
  <PresentationFormat>A4 Paper (210x297 mm)</PresentationFormat>
  <Paragraphs>982</Paragraphs>
  <Slides>52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7" baseType="lpstr">
      <vt:lpstr>Arial</vt:lpstr>
      <vt:lpstr>B Lotus</vt:lpstr>
      <vt:lpstr>B Mitra</vt:lpstr>
      <vt:lpstr>B Zar</vt:lpstr>
      <vt:lpstr>Calibri</vt:lpstr>
      <vt:lpstr>Calibri Light</vt:lpstr>
      <vt:lpstr>FontAwesome</vt:lpstr>
      <vt:lpstr>Lato</vt:lpstr>
      <vt:lpstr>Roboto</vt:lpstr>
      <vt:lpstr>Roboto Condensed</vt:lpstr>
      <vt:lpstr>Ruda</vt:lpstr>
      <vt:lpstr>Source Sans Pro Black</vt:lpstr>
      <vt:lpstr>Times New Roman</vt:lpstr>
      <vt:lpstr>wm_Shekasteh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arike pc</cp:lastModifiedBy>
  <cp:revision>512</cp:revision>
  <cp:lastPrinted>2016-06-18T07:11:26Z</cp:lastPrinted>
  <dcterms:created xsi:type="dcterms:W3CDTF">2016-06-14T09:18:07Z</dcterms:created>
  <dcterms:modified xsi:type="dcterms:W3CDTF">2023-08-08T14:46:23Z</dcterms:modified>
</cp:coreProperties>
</file>