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74" r:id="rId2"/>
    <p:sldId id="273" r:id="rId3"/>
    <p:sldId id="272" r:id="rId4"/>
    <p:sldId id="268" r:id="rId5"/>
    <p:sldId id="263" r:id="rId6"/>
    <p:sldId id="271" r:id="rId7"/>
    <p:sldId id="269" r:id="rId8"/>
    <p:sldId id="270" r:id="rId9"/>
    <p:sldId id="267" r:id="rId10"/>
  </p:sldIdLst>
  <p:sldSz cx="6858000" cy="9906000" type="A4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3" autoAdjust="0"/>
    <p:restoredTop sz="94660"/>
  </p:normalViewPr>
  <p:slideViewPr>
    <p:cSldViewPr snapToGrid="0">
      <p:cViewPr varScale="1">
        <p:scale>
          <a:sx n="47" d="100"/>
          <a:sy n="47" d="100"/>
        </p:scale>
        <p:origin x="660" y="5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041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026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066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170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146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4085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018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273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98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620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814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621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130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943" y="181621"/>
            <a:ext cx="908774" cy="8877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453" y="181621"/>
            <a:ext cx="790757" cy="88776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5801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610187"/>
              </p:ext>
            </p:extLst>
          </p:nvPr>
        </p:nvGraphicFramePr>
        <p:xfrm>
          <a:off x="17489" y="3065489"/>
          <a:ext cx="6840511" cy="6840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7199280" imgH="7199280" progId="Photoshop.Image.18">
                  <p:embed/>
                </p:oleObj>
              </mc:Choice>
              <mc:Fallback>
                <p:oleObj name="Image" r:id="rId4" imgW="7199280" imgH="7199280" progId="Photoshop.Image.1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89" y="3065489"/>
                        <a:ext cx="6840511" cy="6840511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401" y="181621"/>
            <a:ext cx="1109893" cy="9410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63654" y="1250203"/>
            <a:ext cx="3548180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63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211601"/>
            <a:ext cx="908774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270" y="181621"/>
            <a:ext cx="790757" cy="88776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90371" y="324448"/>
            <a:ext cx="792609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63893" y="716301"/>
            <a:ext cx="35428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ویژه</a:t>
            </a:r>
          </a:p>
          <a:p>
            <a:pPr algn="ctr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  <a:endParaRPr lang="en-US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دوازدهمین </a:t>
            </a:r>
            <a:r>
              <a:rPr lang="fa-IR" sz="1600" b="1" dirty="0">
                <a:cs typeface="B Mitra" panose="00000400000000000000" pitchFamily="2" charset="-78"/>
              </a:rPr>
              <a:t>جشنواره دانشگاهی حرکت</a:t>
            </a:r>
            <a:endParaRPr lang="en-US" sz="16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283586"/>
            <a:ext cx="1109893" cy="941062"/>
          </a:xfrm>
          <a:prstGeom prst="rect">
            <a:avLst/>
          </a:prstGeom>
        </p:spPr>
      </p:pic>
      <p:sp>
        <p:nvSpPr>
          <p:cNvPr id="15" name="8-Point Star 14"/>
          <p:cNvSpPr/>
          <p:nvPr/>
        </p:nvSpPr>
        <p:spPr>
          <a:xfrm>
            <a:off x="196283" y="9174295"/>
            <a:ext cx="672967" cy="669580"/>
          </a:xfrm>
          <a:prstGeom prst="star8">
            <a:avLst/>
          </a:prstGeom>
          <a:solidFill>
            <a:schemeClr val="accent1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b="1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69249" y="9509085"/>
            <a:ext cx="4077905" cy="45719"/>
          </a:xfrm>
          <a:prstGeom prst="rect">
            <a:avLst/>
          </a:prstGeom>
          <a:solidFill>
            <a:schemeClr val="accent1"/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solidFill>
                <a:schemeClr val="accent2"/>
              </a:solidFill>
              <a:cs typeface="B Mitr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9240" y="2182679"/>
            <a:ext cx="6867239" cy="562075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معرفی انجمن</a:t>
            </a:r>
            <a:endParaRPr lang="en-US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36331" y="3380135"/>
            <a:ext cx="296587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solidFill>
                  <a:srgbClr val="00B0F0"/>
                </a:solidFill>
                <a:cs typeface="B Mitra" panose="00000400000000000000" pitchFamily="2" charset="-78"/>
              </a:rPr>
              <a:t>معرفی انجمن علمی- دانشجویی</a:t>
            </a:r>
          </a:p>
          <a:p>
            <a:pPr marL="266701">
              <a:lnSpc>
                <a:spcPct val="150000"/>
              </a:lnSpc>
            </a:pPr>
            <a:r>
              <a:rPr lang="fa-IR" b="1" dirty="0">
                <a:solidFill>
                  <a:srgbClr val="00B0F0"/>
                </a:solidFill>
                <a:cs typeface="B Mitra" panose="00000400000000000000" pitchFamily="2" charset="-78"/>
              </a:rPr>
              <a:t>........................</a:t>
            </a:r>
            <a:endParaRPr lang="en-US" dirty="0">
              <a:solidFill>
                <a:srgbClr val="00B0F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BA1632-B5C4-8E16-419F-B6F8462CB5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59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249654" y="272770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21" name="Rectangle 20"/>
          <p:cNvSpPr/>
          <p:nvPr/>
        </p:nvSpPr>
        <p:spPr>
          <a:xfrm>
            <a:off x="30480" y="1996439"/>
            <a:ext cx="6852817" cy="49272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عنوان برنامه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2548891"/>
            <a:ext cx="6852817" cy="6701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09655" y="275896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2049655" y="2704102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09655" y="280326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9654" y="277583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-163" y="3622402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00B0F0"/>
                </a:solidFill>
                <a:cs typeface="B Titr" panose="00000700000000000000" pitchFamily="2" charset="-78"/>
              </a:rPr>
              <a:t>معرفی برنامه</a:t>
            </a:r>
            <a:endParaRPr lang="en-GB" sz="2400" b="1" dirty="0">
              <a:solidFill>
                <a:srgbClr val="00B0F0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327844"/>
            <a:ext cx="6868006" cy="6701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50" name="Shape 537"/>
          <p:cNvSpPr>
            <a:spLocks noGrp="1"/>
          </p:cNvSpPr>
          <p:nvPr>
            <p:ph type="pic" idx="2"/>
          </p:nvPr>
        </p:nvSpPr>
        <p:spPr>
          <a:xfrm>
            <a:off x="3185478" y="4329559"/>
            <a:ext cx="3045056" cy="40567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65" name="TextBox 64"/>
          <p:cNvSpPr txBox="1"/>
          <p:nvPr/>
        </p:nvSpPr>
        <p:spPr>
          <a:xfrm>
            <a:off x="460672" y="4067949"/>
            <a:ext cx="27561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………………………………………..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63" y="181426"/>
            <a:ext cx="1078691" cy="914606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813822" y="9446098"/>
            <a:ext cx="3872477" cy="4571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44" name="8-Point Star 43"/>
          <p:cNvSpPr/>
          <p:nvPr/>
        </p:nvSpPr>
        <p:spPr>
          <a:xfrm>
            <a:off x="148756" y="9111308"/>
            <a:ext cx="672967" cy="669580"/>
          </a:xfrm>
          <a:prstGeom prst="star8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0158" y="774328"/>
            <a:ext cx="3548180" cy="10181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1D0B18E-3C82-F471-A100-043B47FAB2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90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738843"/>
            <a:ext cx="6867239" cy="470708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عنوان برنامه</a:t>
            </a: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344079"/>
            <a:ext cx="6867239" cy="6701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368717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اهداف برگزاری</a:t>
            </a:r>
            <a:endParaRPr lang="en-US" sz="2000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100173" y="261376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cxnSp>
        <p:nvCxnSpPr>
          <p:cNvPr id="53" name="Shape 395"/>
          <p:cNvCxnSpPr/>
          <p:nvPr/>
        </p:nvCxnSpPr>
        <p:spPr>
          <a:xfrm>
            <a:off x="3618331" y="2863615"/>
            <a:ext cx="0" cy="586066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4" name="Shape 396"/>
          <p:cNvSpPr/>
          <p:nvPr/>
        </p:nvSpPr>
        <p:spPr>
          <a:xfrm rot="2133431">
            <a:off x="3310456" y="3650788"/>
            <a:ext cx="620900" cy="5679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5428"/>
                </a:moveTo>
                <a:lnTo>
                  <a:pt x="26305" y="7909"/>
                </a:lnTo>
                <a:lnTo>
                  <a:pt x="85552" y="0"/>
                </a:lnTo>
                <a:lnTo>
                  <a:pt x="120000" y="52884"/>
                </a:lnTo>
                <a:lnTo>
                  <a:pt x="95233" y="112757"/>
                </a:lnTo>
                <a:lnTo>
                  <a:pt x="35766" y="120000"/>
                </a:lnTo>
                <a:lnTo>
                  <a:pt x="0" y="6542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397"/>
          <p:cNvSpPr/>
          <p:nvPr/>
        </p:nvSpPr>
        <p:spPr>
          <a:xfrm rot="2133431">
            <a:off x="3307881" y="5665780"/>
            <a:ext cx="620900" cy="57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423"/>
                </a:moveTo>
                <a:lnTo>
                  <a:pt x="26305" y="7787"/>
                </a:lnTo>
                <a:lnTo>
                  <a:pt x="85552" y="0"/>
                </a:lnTo>
                <a:lnTo>
                  <a:pt x="120000" y="52072"/>
                </a:lnTo>
                <a:lnTo>
                  <a:pt x="95233" y="111026"/>
                </a:lnTo>
                <a:lnTo>
                  <a:pt x="37131" y="120000"/>
                </a:lnTo>
                <a:lnTo>
                  <a:pt x="0" y="64423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398"/>
          <p:cNvSpPr/>
          <p:nvPr/>
        </p:nvSpPr>
        <p:spPr>
          <a:xfrm rot="2133431">
            <a:off x="3308484" y="7486159"/>
            <a:ext cx="620900" cy="5746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656"/>
                </a:moveTo>
                <a:lnTo>
                  <a:pt x="26305" y="7815"/>
                </a:lnTo>
                <a:lnTo>
                  <a:pt x="85552" y="0"/>
                </a:lnTo>
                <a:lnTo>
                  <a:pt x="120000" y="52260"/>
                </a:lnTo>
                <a:lnTo>
                  <a:pt x="95233" y="111427"/>
                </a:lnTo>
                <a:lnTo>
                  <a:pt x="36702" y="120000"/>
                </a:lnTo>
                <a:lnTo>
                  <a:pt x="0" y="6465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accent2">
                  <a:lumMod val="60000"/>
                  <a:lumOff val="4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02334" y="3744506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…………………………………..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49009" y="5515866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901657" y="7567597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………………………….</a:t>
            </a: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3289558" y="3361133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289558" y="719664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2" y="223494"/>
            <a:ext cx="994340" cy="843086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40649" y="9356685"/>
            <a:ext cx="4077905" cy="4571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5" name="8-Point Star 24"/>
          <p:cNvSpPr/>
          <p:nvPr/>
        </p:nvSpPr>
        <p:spPr>
          <a:xfrm>
            <a:off x="196283" y="9044754"/>
            <a:ext cx="672967" cy="669580"/>
          </a:xfrm>
          <a:prstGeom prst="star8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700367" y="554063"/>
            <a:ext cx="35428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ویژه</a:t>
            </a:r>
          </a:p>
          <a:p>
            <a:pPr algn="ctr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  <a:endParaRPr lang="en-US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دوازدهمین </a:t>
            </a:r>
            <a:r>
              <a:rPr lang="fa-IR" sz="1600" b="1" dirty="0">
                <a:cs typeface="B Mitra" panose="00000400000000000000" pitchFamily="2" charset="-78"/>
              </a:rPr>
              <a:t>جشنواره دانشگاهی حرکت</a:t>
            </a:r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889A5B-8483-5CC1-A4A5-69C56FD244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6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8330" y="170333"/>
            <a:ext cx="908774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913" y="294468"/>
            <a:ext cx="790757" cy="76362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20851" y="288823"/>
            <a:ext cx="861189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40" y="322359"/>
            <a:ext cx="1109893" cy="94106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1562100"/>
            <a:ext cx="6858000" cy="525780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عنوان برنامه</a:t>
            </a: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32767" y="9509085"/>
            <a:ext cx="4414388" cy="45719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en-US" b="1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196283" y="9174295"/>
            <a:ext cx="672967" cy="669580"/>
          </a:xfrm>
          <a:prstGeom prst="star8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b="1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6283" y="2165069"/>
            <a:ext cx="6546253" cy="4571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58537" y="2962861"/>
            <a:ext cx="8611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a-IR" sz="1600" b="1" dirty="0">
                <a:solidFill>
                  <a:srgbClr val="00B0F0"/>
                </a:solidFill>
                <a:cs typeface="B Nazanin" panose="00000400000000000000" pitchFamily="2" charset="-78"/>
              </a:rPr>
              <a:t>همکاران</a:t>
            </a:r>
            <a:r>
              <a:rPr lang="fa-IR" sz="1600" b="1" dirty="0">
                <a:solidFill>
                  <a:srgbClr val="44546A">
                    <a:lumMod val="50000"/>
                  </a:srgbClr>
                </a:solidFill>
                <a:cs typeface="B Nazanin" panose="00000400000000000000" pitchFamily="2" charset="-78"/>
              </a:rPr>
              <a:t> :</a:t>
            </a:r>
            <a:endParaRPr lang="en-US" sz="1600" b="1" dirty="0">
              <a:solidFill>
                <a:srgbClr val="44546A">
                  <a:lumMod val="50000"/>
                </a:srgb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30429" y="5144256"/>
            <a:ext cx="13837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a-IR" b="1" dirty="0">
                <a:solidFill>
                  <a:srgbClr val="00B0F0"/>
                </a:solidFill>
                <a:cs typeface="B Nazanin" panose="00000400000000000000" pitchFamily="2" charset="-78"/>
              </a:rPr>
              <a:t>استادان همراه :</a:t>
            </a:r>
            <a:endParaRPr lang="en-US" b="1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1457" y="397333"/>
            <a:ext cx="35428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6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ویژه</a:t>
            </a:r>
          </a:p>
          <a:p>
            <a:pPr algn="ctr"/>
            <a:r>
              <a:rPr lang="fa-IR" sz="1600" b="1" dirty="0">
                <a:cs typeface="B Mitra" panose="00000400000000000000" pitchFamily="2" charset="-78"/>
              </a:rPr>
              <a:t>انجمن علمی-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...............</a:t>
            </a:r>
            <a:endParaRPr lang="en-US" sz="1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دوازدهمین </a:t>
            </a:r>
            <a:r>
              <a:rPr lang="fa-IR" sz="1600" b="1" dirty="0">
                <a:cs typeface="B Mitra" panose="00000400000000000000" pitchFamily="2" charset="-78"/>
              </a:rPr>
              <a:t>جشنواره دانشگاهی حرکت</a:t>
            </a:r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B64171-68C8-AD83-21D3-FC4650BB6D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786"/>
          <p:cNvSpPr>
            <a:spLocks noGrp="1"/>
          </p:cNvSpPr>
          <p:nvPr>
            <p:ph type="pic" idx="3"/>
          </p:nvPr>
        </p:nvSpPr>
        <p:spPr>
          <a:xfrm>
            <a:off x="82616" y="154155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52" name="Rectangle 51"/>
          <p:cNvSpPr/>
          <p:nvPr/>
        </p:nvSpPr>
        <p:spPr>
          <a:xfrm>
            <a:off x="-22603" y="1666856"/>
            <a:ext cx="6867239" cy="356002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عنوان برنامه</a:t>
            </a: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089660"/>
            <a:ext cx="6867239" cy="6701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2398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اعضای تیم اجرایی</a:t>
            </a:r>
            <a:endParaRPr lang="en-US" sz="2000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Placeholder 2" descr="30718-NY0CPX.jpg ‎- Photos"/>
          <p:cNvPicPr>
            <a:picLocks noGrp="1" noChangeAspect="1"/>
          </p:cNvPicPr>
          <p:nvPr>
            <p:ph type="pic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2" r="24042"/>
          <a:stretch>
            <a:fillRect/>
          </a:stretch>
        </p:blipFill>
        <p:spPr>
          <a:xfrm>
            <a:off x="579438" y="2770188"/>
            <a:ext cx="1209675" cy="1258887"/>
          </a:xfrm>
          <a:prstGeom prst="rect">
            <a:avLst/>
          </a:prstGeom>
          <a:solidFill>
            <a:srgbClr val="181818"/>
          </a:solidFill>
          <a:ln>
            <a:noFill/>
          </a:ln>
        </p:spPr>
      </p:pic>
      <p:sp>
        <p:nvSpPr>
          <p:cNvPr id="79" name="Shape 513"/>
          <p:cNvSpPr>
            <a:spLocks noGrp="1"/>
          </p:cNvSpPr>
          <p:nvPr>
            <p:ph type="pic" idx="3"/>
          </p:nvPr>
        </p:nvSpPr>
        <p:spPr>
          <a:xfrm>
            <a:off x="2092286" y="277012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0" name="Shape 514"/>
          <p:cNvSpPr>
            <a:spLocks noGrp="1"/>
          </p:cNvSpPr>
          <p:nvPr>
            <p:ph type="pic" idx="4"/>
          </p:nvPr>
        </p:nvSpPr>
        <p:spPr>
          <a:xfrm>
            <a:off x="3596665" y="276569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57" name="Shape 820"/>
          <p:cNvSpPr/>
          <p:nvPr/>
        </p:nvSpPr>
        <p:spPr>
          <a:xfrm>
            <a:off x="454312" y="3977007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4" name="Shape 820"/>
          <p:cNvSpPr/>
          <p:nvPr/>
        </p:nvSpPr>
        <p:spPr>
          <a:xfrm>
            <a:off x="2004213" y="3977008"/>
            <a:ext cx="1376824" cy="5486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5" name="Shape 820"/>
          <p:cNvSpPr/>
          <p:nvPr/>
        </p:nvSpPr>
        <p:spPr>
          <a:xfrm>
            <a:off x="3513600" y="397257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6" name="Shape 514"/>
          <p:cNvSpPr txBox="1">
            <a:spLocks/>
          </p:cNvSpPr>
          <p:nvPr/>
        </p:nvSpPr>
        <p:spPr>
          <a:xfrm>
            <a:off x="5101044" y="276569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88" name="Shape 820"/>
          <p:cNvSpPr/>
          <p:nvPr/>
        </p:nvSpPr>
        <p:spPr>
          <a:xfrm>
            <a:off x="5017979" y="397257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1" name="Shape 512"/>
          <p:cNvSpPr txBox="1">
            <a:spLocks/>
          </p:cNvSpPr>
          <p:nvPr/>
        </p:nvSpPr>
        <p:spPr>
          <a:xfrm>
            <a:off x="579245" y="4818647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02" name="Shape 513"/>
          <p:cNvSpPr txBox="1">
            <a:spLocks/>
          </p:cNvSpPr>
          <p:nvPr/>
        </p:nvSpPr>
        <p:spPr>
          <a:xfrm>
            <a:off x="2092286" y="4818646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3" name="Shape 514"/>
          <p:cNvSpPr txBox="1">
            <a:spLocks/>
          </p:cNvSpPr>
          <p:nvPr/>
        </p:nvSpPr>
        <p:spPr>
          <a:xfrm>
            <a:off x="3596665" y="481421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7" name="Shape 820"/>
          <p:cNvSpPr/>
          <p:nvPr/>
        </p:nvSpPr>
        <p:spPr>
          <a:xfrm>
            <a:off x="454312" y="6025530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8" name="Shape 820"/>
          <p:cNvSpPr/>
          <p:nvPr/>
        </p:nvSpPr>
        <p:spPr>
          <a:xfrm>
            <a:off x="2004213" y="6025530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9" name="Shape 820"/>
          <p:cNvSpPr/>
          <p:nvPr/>
        </p:nvSpPr>
        <p:spPr>
          <a:xfrm>
            <a:off x="3513600" y="6021099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10" name="Shape 514"/>
          <p:cNvSpPr txBox="1">
            <a:spLocks/>
          </p:cNvSpPr>
          <p:nvPr/>
        </p:nvSpPr>
        <p:spPr>
          <a:xfrm>
            <a:off x="5101044" y="481421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2" name="Shape 820"/>
          <p:cNvSpPr/>
          <p:nvPr/>
        </p:nvSpPr>
        <p:spPr>
          <a:xfrm>
            <a:off x="5017979" y="6021099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13" name="Shape 512"/>
          <p:cNvSpPr txBox="1">
            <a:spLocks/>
          </p:cNvSpPr>
          <p:nvPr/>
        </p:nvSpPr>
        <p:spPr>
          <a:xfrm>
            <a:off x="579245" y="6866275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14" name="Shape 513"/>
          <p:cNvSpPr txBox="1">
            <a:spLocks/>
          </p:cNvSpPr>
          <p:nvPr/>
        </p:nvSpPr>
        <p:spPr>
          <a:xfrm>
            <a:off x="2092286" y="686627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5" name="Shape 514"/>
          <p:cNvSpPr txBox="1">
            <a:spLocks/>
          </p:cNvSpPr>
          <p:nvPr/>
        </p:nvSpPr>
        <p:spPr>
          <a:xfrm>
            <a:off x="3596665" y="686184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9" name="Shape 820"/>
          <p:cNvSpPr/>
          <p:nvPr/>
        </p:nvSpPr>
        <p:spPr>
          <a:xfrm>
            <a:off x="454312" y="8073158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0" name="Shape 820"/>
          <p:cNvSpPr/>
          <p:nvPr/>
        </p:nvSpPr>
        <p:spPr>
          <a:xfrm>
            <a:off x="2004213" y="8073158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1" name="Shape 820"/>
          <p:cNvSpPr/>
          <p:nvPr/>
        </p:nvSpPr>
        <p:spPr>
          <a:xfrm>
            <a:off x="3513600" y="8068727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2" name="Shape 514"/>
          <p:cNvSpPr txBox="1">
            <a:spLocks/>
          </p:cNvSpPr>
          <p:nvPr/>
        </p:nvSpPr>
        <p:spPr>
          <a:xfrm>
            <a:off x="5101044" y="686184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24" name="Shape 820"/>
          <p:cNvSpPr/>
          <p:nvPr/>
        </p:nvSpPr>
        <p:spPr>
          <a:xfrm>
            <a:off x="5017979" y="8068727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00B0F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00B0F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28" y="120916"/>
            <a:ext cx="1058992" cy="897904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772047" y="9303039"/>
            <a:ext cx="3847485" cy="4571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45" name="8-Point Star 44"/>
          <p:cNvSpPr/>
          <p:nvPr/>
        </p:nvSpPr>
        <p:spPr>
          <a:xfrm>
            <a:off x="117828" y="8968249"/>
            <a:ext cx="672967" cy="669580"/>
          </a:xfrm>
          <a:prstGeom prst="star8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b="1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09995" y="384674"/>
            <a:ext cx="3542083" cy="11644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227FE14-5BF0-2103-CD04-7CD094ABE85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6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718639"/>
            <a:ext cx="6867239" cy="356002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عنوان برنامه</a:t>
            </a: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119640"/>
            <a:ext cx="6867239" cy="6701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42688" y="2550348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شیوه اجرای برنامه</a:t>
            </a:r>
            <a:endParaRPr lang="en-US" sz="2000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sp>
        <p:nvSpPr>
          <p:cNvPr id="37" name="Shape 786"/>
          <p:cNvSpPr>
            <a:spLocks noGrp="1"/>
          </p:cNvSpPr>
          <p:nvPr>
            <p:ph type="pic" idx="3"/>
          </p:nvPr>
        </p:nvSpPr>
        <p:spPr>
          <a:xfrm>
            <a:off x="199552" y="252932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3289558" y="2916618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3289558" y="456098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289558" y="6188162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3289558" y="7777207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04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63" y="154970"/>
            <a:ext cx="1109893" cy="94106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64920" y="3498715"/>
            <a:ext cx="5052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/>
              <a:t>.............</a:t>
            </a:r>
            <a:endParaRPr lang="en-US" dirty="0"/>
          </a:p>
        </p:txBody>
      </p:sp>
      <p:sp>
        <p:nvSpPr>
          <p:cNvPr id="43" name="8-Point Star 42"/>
          <p:cNvSpPr/>
          <p:nvPr/>
        </p:nvSpPr>
        <p:spPr>
          <a:xfrm>
            <a:off x="181087" y="9090168"/>
            <a:ext cx="672967" cy="669580"/>
          </a:xfrm>
          <a:prstGeom prst="star8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54055" y="9402099"/>
            <a:ext cx="3847485" cy="4571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0727" y="413659"/>
            <a:ext cx="3542083" cy="11644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78252E-E92B-8CE7-872D-5EC0AF9F59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6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524" y="181621"/>
            <a:ext cx="908774" cy="88776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333" y="225582"/>
            <a:ext cx="790757" cy="88776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36091" y="282005"/>
            <a:ext cx="685929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0" name="Shape 786"/>
          <p:cNvSpPr>
            <a:spLocks noGrp="1"/>
          </p:cNvSpPr>
          <p:nvPr>
            <p:ph type="pic" idx="3"/>
          </p:nvPr>
        </p:nvSpPr>
        <p:spPr>
          <a:xfrm>
            <a:off x="703000" y="3509511"/>
            <a:ext cx="2557229" cy="27236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2" name="Shape 786"/>
          <p:cNvSpPr>
            <a:spLocks noGrp="1"/>
          </p:cNvSpPr>
          <p:nvPr>
            <p:ph type="pic" idx="3"/>
          </p:nvPr>
        </p:nvSpPr>
        <p:spPr>
          <a:xfrm>
            <a:off x="3668540" y="3486651"/>
            <a:ext cx="2557229" cy="270840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7" name="Shape 786"/>
          <p:cNvSpPr>
            <a:spLocks noGrp="1"/>
          </p:cNvSpPr>
          <p:nvPr>
            <p:ph type="pic" idx="3"/>
          </p:nvPr>
        </p:nvSpPr>
        <p:spPr>
          <a:xfrm>
            <a:off x="765828" y="6530340"/>
            <a:ext cx="2557229" cy="2194560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sp>
        <p:nvSpPr>
          <p:cNvPr id="18" name="Shape 786"/>
          <p:cNvSpPr>
            <a:spLocks noGrp="1"/>
          </p:cNvSpPr>
          <p:nvPr>
            <p:ph type="pic" idx="3"/>
          </p:nvPr>
        </p:nvSpPr>
        <p:spPr>
          <a:xfrm>
            <a:off x="3668540" y="6452834"/>
            <a:ext cx="2557229" cy="22492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50" y="198931"/>
            <a:ext cx="1109893" cy="941062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32767" y="9509085"/>
            <a:ext cx="4414388" cy="4571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1" name="8-Point Star 20"/>
          <p:cNvSpPr/>
          <p:nvPr/>
        </p:nvSpPr>
        <p:spPr>
          <a:xfrm>
            <a:off x="196283" y="9174295"/>
            <a:ext cx="672967" cy="669580"/>
          </a:xfrm>
          <a:prstGeom prst="star8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076" y="2737282"/>
            <a:ext cx="6867239" cy="6701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-6164" y="2065618"/>
            <a:ext cx="6867239" cy="562075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عنوان برنامه</a:t>
            </a: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39961" y="2924294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گزارش تصویری</a:t>
            </a:r>
            <a:endParaRPr lang="en-US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8697" y="412528"/>
            <a:ext cx="3542083" cy="11644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FB34742-B375-6C7F-3A3D-4728238F3C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6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9076" y="2737282"/>
            <a:ext cx="6867239" cy="67014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3074242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rgbClr val="00B0F0"/>
                </a:solidFill>
                <a:cs typeface="B Titr" panose="00000700000000000000" pitchFamily="2" charset="-78"/>
              </a:rPr>
              <a:t>لینک‌های گزارش اعلان برگزاری برنامه</a:t>
            </a:r>
            <a:endParaRPr lang="en-US" sz="2000" dirty="0">
              <a:solidFill>
                <a:srgbClr val="00B0F0"/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5688330" y="378078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" name="Group 1"/>
          <p:cNvGrpSpPr/>
          <p:nvPr/>
        </p:nvGrpSpPr>
        <p:grpSpPr>
          <a:xfrm>
            <a:off x="575310" y="3770662"/>
            <a:ext cx="5046558" cy="583263"/>
            <a:chOff x="575310" y="2719825"/>
            <a:chExt cx="5046558" cy="583263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rgbClr val="00B0F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1) عنوان خبرگزاری یا سایت</a:t>
              </a:r>
              <a:endParaRPr lang="en-US" b="1" dirty="0">
                <a:solidFill>
                  <a:srgbClr val="00B0F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..............................................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24" name="Shape 786"/>
          <p:cNvSpPr>
            <a:spLocks noGrp="1"/>
          </p:cNvSpPr>
          <p:nvPr>
            <p:ph type="pic" idx="3"/>
          </p:nvPr>
        </p:nvSpPr>
        <p:spPr>
          <a:xfrm>
            <a:off x="5688330" y="464184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575310" y="4631722"/>
            <a:ext cx="5046558" cy="583263"/>
            <a:chOff x="575310" y="2719825"/>
            <a:chExt cx="5046558" cy="583263"/>
          </a:xfrm>
        </p:grpSpPr>
        <p:sp>
          <p:nvSpPr>
            <p:cNvPr id="26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rgbClr val="00B0F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2) عنوان خبرگزاری یا سایت</a:t>
              </a:r>
              <a:endParaRPr lang="en-US" b="1" dirty="0">
                <a:solidFill>
                  <a:srgbClr val="00B0F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28" name="Shape 786"/>
          <p:cNvSpPr>
            <a:spLocks noGrp="1"/>
          </p:cNvSpPr>
          <p:nvPr>
            <p:ph type="pic" idx="3"/>
          </p:nvPr>
        </p:nvSpPr>
        <p:spPr>
          <a:xfrm>
            <a:off x="5688330" y="5446227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29" name="Group 28"/>
          <p:cNvGrpSpPr/>
          <p:nvPr/>
        </p:nvGrpSpPr>
        <p:grpSpPr>
          <a:xfrm>
            <a:off x="575310" y="5436108"/>
            <a:ext cx="5046558" cy="583263"/>
            <a:chOff x="575310" y="2719825"/>
            <a:chExt cx="5046558" cy="583263"/>
          </a:xfrm>
        </p:grpSpPr>
        <p:sp>
          <p:nvSpPr>
            <p:cNvPr id="30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rgbClr val="00B0F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3) عنوان خبرگزاری یا سایت</a:t>
              </a:r>
              <a:endParaRPr lang="en-US" b="1" dirty="0">
                <a:solidFill>
                  <a:srgbClr val="00B0F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32" name="Shape 786"/>
          <p:cNvSpPr>
            <a:spLocks noGrp="1"/>
          </p:cNvSpPr>
          <p:nvPr>
            <p:ph type="pic" idx="3"/>
          </p:nvPr>
        </p:nvSpPr>
        <p:spPr>
          <a:xfrm>
            <a:off x="5688330" y="622680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33" name="Group 32"/>
          <p:cNvGrpSpPr/>
          <p:nvPr/>
        </p:nvGrpSpPr>
        <p:grpSpPr>
          <a:xfrm>
            <a:off x="575310" y="6216682"/>
            <a:ext cx="5046558" cy="583263"/>
            <a:chOff x="575310" y="2719825"/>
            <a:chExt cx="5046558" cy="583263"/>
          </a:xfrm>
        </p:grpSpPr>
        <p:sp>
          <p:nvSpPr>
            <p:cNvPr id="34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rgbClr val="00B0F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4) عنوان خبرگزاری یا سایت</a:t>
              </a:r>
              <a:endParaRPr lang="en-US" b="1" dirty="0">
                <a:solidFill>
                  <a:srgbClr val="00B0F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36" name="Shape 786"/>
          <p:cNvSpPr>
            <a:spLocks noGrp="1"/>
          </p:cNvSpPr>
          <p:nvPr>
            <p:ph type="pic" idx="3"/>
          </p:nvPr>
        </p:nvSpPr>
        <p:spPr>
          <a:xfrm>
            <a:off x="5688330" y="7011661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37" name="Group 36"/>
          <p:cNvGrpSpPr/>
          <p:nvPr/>
        </p:nvGrpSpPr>
        <p:grpSpPr>
          <a:xfrm>
            <a:off x="575310" y="7001542"/>
            <a:ext cx="5046558" cy="583263"/>
            <a:chOff x="575310" y="2719825"/>
            <a:chExt cx="5046558" cy="583263"/>
          </a:xfrm>
        </p:grpSpPr>
        <p:sp>
          <p:nvSpPr>
            <p:cNvPr id="38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rgbClr val="00B0F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5) عنوان خبرگزاری یا سایت</a:t>
              </a:r>
              <a:endParaRPr lang="en-US" b="1" dirty="0">
                <a:solidFill>
                  <a:srgbClr val="00B0F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40" name="Shape 786"/>
          <p:cNvSpPr>
            <a:spLocks noGrp="1"/>
          </p:cNvSpPr>
          <p:nvPr>
            <p:ph type="pic" idx="3"/>
          </p:nvPr>
        </p:nvSpPr>
        <p:spPr>
          <a:xfrm>
            <a:off x="5688330" y="7816047"/>
            <a:ext cx="532635" cy="599234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600" dirty="0"/>
          </a:p>
        </p:txBody>
      </p:sp>
      <p:grpSp>
        <p:nvGrpSpPr>
          <p:cNvPr id="41" name="Group 40"/>
          <p:cNvGrpSpPr/>
          <p:nvPr/>
        </p:nvGrpSpPr>
        <p:grpSpPr>
          <a:xfrm>
            <a:off x="575310" y="7805928"/>
            <a:ext cx="5046558" cy="583263"/>
            <a:chOff x="575310" y="2719825"/>
            <a:chExt cx="5046558" cy="583263"/>
          </a:xfrm>
        </p:grpSpPr>
        <p:sp>
          <p:nvSpPr>
            <p:cNvPr id="42" name="Text Placeholder 2"/>
            <p:cNvSpPr txBox="1">
              <a:spLocks/>
            </p:cNvSpPr>
            <p:nvPr/>
          </p:nvSpPr>
          <p:spPr>
            <a:xfrm>
              <a:off x="3608408" y="27198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lnSpc>
                  <a:spcPct val="150000"/>
                </a:lnSpc>
              </a:pPr>
              <a:r>
                <a:rPr lang="fa-IR" b="1" dirty="0">
                  <a:solidFill>
                    <a:srgbClr val="00B0F0"/>
                  </a:solidFill>
                  <a:latin typeface="Ruda" panose="02000000000000000000" pitchFamily="2" charset="0"/>
                  <a:cs typeface="B Titr" panose="00000700000000000000" pitchFamily="2" charset="-78"/>
                  <a:sym typeface="U.S. 101" charset="0"/>
                </a:rPr>
                <a:t>6) عنوان خبرگزاری یا سایت</a:t>
              </a:r>
              <a:endParaRPr lang="en-US" b="1" dirty="0">
                <a:solidFill>
                  <a:srgbClr val="00B0F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5310" y="3118422"/>
              <a:ext cx="4840498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a-IR" sz="1200" u="sng" dirty="0">
                  <a:solidFill>
                    <a:prstClr val="black"/>
                  </a:solidFill>
                </a:rPr>
                <a:t>..............</a:t>
              </a:r>
              <a:endParaRPr lang="en-US" sz="1200" u="sng" dirty="0">
                <a:solidFill>
                  <a:prstClr val="black"/>
                </a:solidFill>
              </a:endParaRPr>
            </a:p>
          </p:txBody>
        </p:sp>
      </p:grpSp>
      <p:sp>
        <p:nvSpPr>
          <p:cNvPr id="57" name="Rectangle 56"/>
          <p:cNvSpPr/>
          <p:nvPr/>
        </p:nvSpPr>
        <p:spPr>
          <a:xfrm>
            <a:off x="424313" y="9220107"/>
            <a:ext cx="4414388" cy="4571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60" name="8-Point Star 59"/>
          <p:cNvSpPr/>
          <p:nvPr/>
        </p:nvSpPr>
        <p:spPr>
          <a:xfrm>
            <a:off x="238826" y="8885317"/>
            <a:ext cx="672967" cy="669580"/>
          </a:xfrm>
          <a:prstGeom prst="star8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endParaRPr lang="fa-IR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62" name="Shape 786"/>
          <p:cNvSpPr>
            <a:spLocks noGrp="1"/>
          </p:cNvSpPr>
          <p:nvPr>
            <p:ph type="pic" idx="3"/>
          </p:nvPr>
        </p:nvSpPr>
        <p:spPr>
          <a:xfrm>
            <a:off x="353992" y="317791"/>
            <a:ext cx="647311" cy="728249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000" dirty="0"/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173" y="181621"/>
            <a:ext cx="790757" cy="887762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07" y="212101"/>
            <a:ext cx="1109893" cy="941062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4537" y="2065618"/>
            <a:ext cx="6867239" cy="562075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عنوان برنامه</a:t>
            </a:r>
            <a:endParaRPr lang="en-US" b="1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6468" y="832772"/>
            <a:ext cx="3542083" cy="11644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06A685-DDB6-BAC7-64FE-4725056CB6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83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142" grpId="0"/>
      <p:bldP spid="57" grpId="0" animBg="1"/>
      <p:bldP spid="4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188</Words>
  <Application>Microsoft Office PowerPoint</Application>
  <PresentationFormat>A4 Paper (210x297 mm)</PresentationFormat>
  <Paragraphs>80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Roboto</vt:lpstr>
      <vt:lpstr>Ruda</vt:lpstr>
      <vt:lpstr>Office Theme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arike pc</cp:lastModifiedBy>
  <cp:revision>29</cp:revision>
  <dcterms:created xsi:type="dcterms:W3CDTF">2017-06-12T07:22:58Z</dcterms:created>
  <dcterms:modified xsi:type="dcterms:W3CDTF">2023-08-07T12:24:13Z</dcterms:modified>
</cp:coreProperties>
</file>