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355" r:id="rId2"/>
    <p:sldId id="261" r:id="rId3"/>
    <p:sldId id="263" r:id="rId4"/>
    <p:sldId id="313" r:id="rId5"/>
    <p:sldId id="351" r:id="rId6"/>
    <p:sldId id="352" r:id="rId7"/>
    <p:sldId id="353" r:id="rId8"/>
    <p:sldId id="354" r:id="rId9"/>
    <p:sldId id="356" r:id="rId10"/>
    <p:sldId id="283" r:id="rId11"/>
    <p:sldId id="296" r:id="rId12"/>
    <p:sldId id="264" r:id="rId13"/>
    <p:sldId id="265" r:id="rId14"/>
    <p:sldId id="266" r:id="rId15"/>
    <p:sldId id="285" r:id="rId16"/>
    <p:sldId id="284" r:id="rId17"/>
    <p:sldId id="295" r:id="rId18"/>
    <p:sldId id="286" r:id="rId19"/>
    <p:sldId id="288" r:id="rId20"/>
    <p:sldId id="290" r:id="rId21"/>
    <p:sldId id="291" r:id="rId22"/>
    <p:sldId id="292" r:id="rId23"/>
    <p:sldId id="293" r:id="rId24"/>
    <p:sldId id="297" r:id="rId25"/>
    <p:sldId id="298" r:id="rId26"/>
    <p:sldId id="299" r:id="rId27"/>
    <p:sldId id="300" r:id="rId28"/>
    <p:sldId id="301" r:id="rId29"/>
    <p:sldId id="302" r:id="rId30"/>
    <p:sldId id="303" r:id="rId31"/>
    <p:sldId id="304" r:id="rId32"/>
    <p:sldId id="305" r:id="rId33"/>
    <p:sldId id="307" r:id="rId34"/>
    <p:sldId id="308" r:id="rId35"/>
    <p:sldId id="309" r:id="rId36"/>
    <p:sldId id="310" r:id="rId37"/>
    <p:sldId id="311" r:id="rId38"/>
    <p:sldId id="312" r:id="rId39"/>
    <p:sldId id="314" r:id="rId40"/>
    <p:sldId id="315" r:id="rId41"/>
    <p:sldId id="420" r:id="rId42"/>
  </p:sldIdLst>
  <p:sldSz cx="6858000" cy="9906000" type="A4"/>
  <p:notesSz cx="7302500" cy="95885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FF1F3"/>
    <a:srgbClr val="009999"/>
    <a:srgbClr val="00B5C0"/>
    <a:srgbClr val="37CEDF"/>
    <a:srgbClr val="60D9E6"/>
    <a:srgbClr val="9DE2FF"/>
    <a:srgbClr val="FFFEEE"/>
    <a:srgbClr val="FFEEB7"/>
    <a:srgbClr val="FFDC68"/>
    <a:srgbClr val="FF8B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74" autoAdjust="0"/>
    <p:restoredTop sz="94434" autoAdjust="0"/>
  </p:normalViewPr>
  <p:slideViewPr>
    <p:cSldViewPr snapToGrid="0">
      <p:cViewPr varScale="1">
        <p:scale>
          <a:sx n="45" d="100"/>
          <a:sy n="45" d="100"/>
        </p:scale>
        <p:origin x="2448" y="48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4417" cy="481090"/>
          </a:xfrm>
          <a:prstGeom prst="rect">
            <a:avLst/>
          </a:prstGeom>
        </p:spPr>
        <p:txBody>
          <a:bodyPr vert="horz" lIns="96515" tIns="48257" rIns="96515" bIns="48257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36393" y="0"/>
            <a:ext cx="3164417" cy="481090"/>
          </a:xfrm>
          <a:prstGeom prst="rect">
            <a:avLst/>
          </a:prstGeom>
        </p:spPr>
        <p:txBody>
          <a:bodyPr vert="horz" lIns="96515" tIns="48257" rIns="96515" bIns="48257" rtlCol="0"/>
          <a:lstStyle>
            <a:lvl1pPr algn="r">
              <a:defRPr sz="1300"/>
            </a:lvl1pPr>
          </a:lstStyle>
          <a:p>
            <a:fld id="{D7492986-915F-40F6-BEEC-CD3A01EA4200}" type="datetimeFigureOut">
              <a:rPr lang="en-US" smtClean="0"/>
              <a:t>8/7/2023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07411"/>
            <a:ext cx="3164417" cy="481089"/>
          </a:xfrm>
          <a:prstGeom prst="rect">
            <a:avLst/>
          </a:prstGeom>
        </p:spPr>
        <p:txBody>
          <a:bodyPr vert="horz" lIns="96515" tIns="48257" rIns="96515" bIns="48257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36393" y="9107411"/>
            <a:ext cx="3164417" cy="481089"/>
          </a:xfrm>
          <a:prstGeom prst="rect">
            <a:avLst/>
          </a:prstGeom>
        </p:spPr>
        <p:txBody>
          <a:bodyPr vert="horz" lIns="96515" tIns="48257" rIns="96515" bIns="48257" rtlCol="0" anchor="b"/>
          <a:lstStyle>
            <a:lvl1pPr algn="r">
              <a:defRPr sz="1300"/>
            </a:lvl1pPr>
          </a:lstStyle>
          <a:p>
            <a:fld id="{ED1E5AA9-8606-4FA7-AB12-38383324D2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24509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4417" cy="481090"/>
          </a:xfrm>
          <a:prstGeom prst="rect">
            <a:avLst/>
          </a:prstGeom>
        </p:spPr>
        <p:txBody>
          <a:bodyPr vert="horz" lIns="96515" tIns="48257" rIns="96515" bIns="48257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36393" y="0"/>
            <a:ext cx="3164417" cy="481090"/>
          </a:xfrm>
          <a:prstGeom prst="rect">
            <a:avLst/>
          </a:prstGeom>
        </p:spPr>
        <p:txBody>
          <a:bodyPr vert="horz" lIns="96515" tIns="48257" rIns="96515" bIns="48257" rtlCol="0"/>
          <a:lstStyle>
            <a:lvl1pPr algn="r">
              <a:defRPr sz="1300"/>
            </a:lvl1pPr>
          </a:lstStyle>
          <a:p>
            <a:fld id="{F7F748CC-0BF6-4EDC-B4EC-CBF1EC44B1BC}" type="datetimeFigureOut">
              <a:rPr lang="en-US" smtClean="0"/>
              <a:t>8/7/2023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32063" y="1198563"/>
            <a:ext cx="2238375" cy="32353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515" tIns="48257" rIns="96515" bIns="48257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0250" y="4614466"/>
            <a:ext cx="5842000" cy="3775472"/>
          </a:xfrm>
          <a:prstGeom prst="rect">
            <a:avLst/>
          </a:prstGeom>
        </p:spPr>
        <p:txBody>
          <a:bodyPr vert="horz" lIns="96515" tIns="48257" rIns="96515" bIns="48257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07411"/>
            <a:ext cx="3164417" cy="481089"/>
          </a:xfrm>
          <a:prstGeom prst="rect">
            <a:avLst/>
          </a:prstGeom>
        </p:spPr>
        <p:txBody>
          <a:bodyPr vert="horz" lIns="96515" tIns="48257" rIns="96515" bIns="48257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36393" y="9107411"/>
            <a:ext cx="3164417" cy="481089"/>
          </a:xfrm>
          <a:prstGeom prst="rect">
            <a:avLst/>
          </a:prstGeom>
        </p:spPr>
        <p:txBody>
          <a:bodyPr vert="horz" lIns="96515" tIns="48257" rIns="96515" bIns="48257" rtlCol="0" anchor="b"/>
          <a:lstStyle>
            <a:lvl1pPr algn="r">
              <a:defRPr sz="1300"/>
            </a:lvl1pPr>
          </a:lstStyle>
          <a:p>
            <a:fld id="{42B6B199-5267-42DB-AB18-2C6DB653BD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69784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8" name="Shape 888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775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89" name="Shape 889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0" name="Shape 890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878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23</a:t>
            </a:fld>
            <a:endParaRPr lang="en-US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695984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57250" y="1621191"/>
            <a:ext cx="5143500" cy="3448756"/>
          </a:xfrm>
        </p:spPr>
        <p:txBody>
          <a:bodyPr anchor="b"/>
          <a:lstStyle>
            <a:lvl1pPr algn="ctr">
              <a:defRPr sz="8666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3467"/>
            </a:lvl1pPr>
            <a:lvl2pPr marL="660380" indent="0" algn="ctr">
              <a:buNone/>
              <a:defRPr sz="2889"/>
            </a:lvl2pPr>
            <a:lvl3pPr marL="1320759" indent="0" algn="ctr">
              <a:buNone/>
              <a:defRPr sz="2600"/>
            </a:lvl3pPr>
            <a:lvl4pPr marL="1981139" indent="0" algn="ctr">
              <a:buNone/>
              <a:defRPr sz="2311"/>
            </a:lvl4pPr>
            <a:lvl5pPr marL="2641519" indent="0" algn="ctr">
              <a:buNone/>
              <a:defRPr sz="2311"/>
            </a:lvl5pPr>
            <a:lvl6pPr marL="3301898" indent="0" algn="ctr">
              <a:buNone/>
              <a:defRPr sz="2311"/>
            </a:lvl6pPr>
            <a:lvl7pPr marL="3962278" indent="0" algn="ctr">
              <a:buNone/>
              <a:defRPr sz="2311"/>
            </a:lvl7pPr>
            <a:lvl8pPr marL="4622658" indent="0" algn="ctr">
              <a:buNone/>
              <a:defRPr sz="2311"/>
            </a:lvl8pPr>
            <a:lvl9pPr marL="5283037" indent="0" algn="ctr">
              <a:buNone/>
              <a:defRPr sz="2311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46A29-5935-41B1-A53B-4DA06694D25B}" type="datetimeFigureOut">
              <a:rPr lang="en-US" smtClean="0"/>
              <a:t>8/7/2023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00669-EBE6-4EA6-BAFF-0D27D24CD8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89790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46A29-5935-41B1-A53B-4DA06694D25B}" type="datetimeFigureOut">
              <a:rPr lang="en-US" smtClean="0"/>
              <a:t>8/7/2023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00669-EBE6-4EA6-BAFF-0D27D24CD8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4909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761060" y="761294"/>
            <a:ext cx="831354" cy="1212567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65212" y="761294"/>
            <a:ext cx="2410122" cy="1212567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46A29-5935-41B1-A53B-4DA06694D25B}" type="datetimeFigureOut">
              <a:rPr lang="en-US" smtClean="0"/>
              <a:t>8/7/2023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00669-EBE6-4EA6-BAFF-0D27D24CD8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1911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eam (3)"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>
            <a:spLocks noGrp="1"/>
          </p:cNvSpPr>
          <p:nvPr>
            <p:ph type="pic" idx="2"/>
          </p:nvPr>
        </p:nvSpPr>
        <p:spPr>
          <a:xfrm>
            <a:off x="952619" y="3409200"/>
            <a:ext cx="817514" cy="242358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71450" marR="0" lvl="0" indent="-38100" algn="l" rtl="0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7" name="Shape 127"/>
          <p:cNvSpPr>
            <a:spLocks noGrp="1"/>
          </p:cNvSpPr>
          <p:nvPr>
            <p:ph type="pic" idx="3"/>
          </p:nvPr>
        </p:nvSpPr>
        <p:spPr>
          <a:xfrm>
            <a:off x="3020284" y="3409200"/>
            <a:ext cx="817514" cy="242358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71450" marR="0" lvl="0" indent="-38100" algn="l" rtl="0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8" name="Shape 128"/>
          <p:cNvSpPr>
            <a:spLocks noGrp="1"/>
          </p:cNvSpPr>
          <p:nvPr>
            <p:ph type="pic" idx="4"/>
          </p:nvPr>
        </p:nvSpPr>
        <p:spPr>
          <a:xfrm>
            <a:off x="5087949" y="3409200"/>
            <a:ext cx="817514" cy="242358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71450" marR="0" lvl="0" indent="-38100" algn="l" rtl="0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9" name="Shape 129"/>
          <p:cNvSpPr txBox="1">
            <a:spLocks noGrp="1"/>
          </p:cNvSpPr>
          <p:nvPr>
            <p:ph type="sldNum" idx="12"/>
          </p:nvPr>
        </p:nvSpPr>
        <p:spPr>
          <a:xfrm>
            <a:off x="3276482" y="9447389"/>
            <a:ext cx="301467" cy="78881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buSzPct val="25000"/>
            </a:pPr>
            <a:fld id="{00000000-1234-1234-1234-123412341234}" type="slidenum">
              <a:rPr lang="en-US" sz="900" smtClean="0">
                <a:solidFill>
                  <a:srgbClr val="9197A0"/>
                </a:solidFill>
                <a:ea typeface="Calibri"/>
                <a:cs typeface="Calibri"/>
                <a:sym typeface="Calibri"/>
              </a:rPr>
              <a:pPr>
                <a:buSzPct val="25000"/>
              </a:pPr>
              <a:t>‹#›</a:t>
            </a:fld>
            <a:endParaRPr lang="en-US" sz="900">
              <a:solidFill>
                <a:srgbClr val="9197A0"/>
              </a:solidFill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391153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Portfolio #7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/>
          <p:cNvSpPr txBox="1">
            <a:spLocks noGrp="1"/>
          </p:cNvSpPr>
          <p:nvPr>
            <p:ph type="ftr" idx="11"/>
          </p:nvPr>
        </p:nvSpPr>
        <p:spPr>
          <a:xfrm>
            <a:off x="2271713" y="9181397"/>
            <a:ext cx="2314574" cy="52740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900">
                <a:solidFill>
                  <a:srgbClr val="F7F8FD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6" name="Shape 96"/>
          <p:cNvSpPr txBox="1">
            <a:spLocks noGrp="1"/>
          </p:cNvSpPr>
          <p:nvPr>
            <p:ph type="sldNum" idx="12"/>
          </p:nvPr>
        </p:nvSpPr>
        <p:spPr>
          <a:xfrm>
            <a:off x="4796167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buSzPct val="25000"/>
            </a:pPr>
            <a:fld id="{00000000-1234-1234-1234-123412341234}" type="slidenum">
              <a:rPr lang="en-US" sz="900" smtClean="0">
                <a:solidFill>
                  <a:srgbClr val="F7F8FD"/>
                </a:solidFill>
                <a:ea typeface="Calibri"/>
                <a:cs typeface="Calibri"/>
                <a:sym typeface="Calibri"/>
              </a:rPr>
              <a:pPr>
                <a:buSzPct val="25000"/>
              </a:pPr>
              <a:t>‹#›</a:t>
            </a:fld>
            <a:endParaRPr lang="en-US" sz="900">
              <a:solidFill>
                <a:srgbClr val="F7F8FD"/>
              </a:solidFill>
              <a:ea typeface="Calibri"/>
              <a:cs typeface="Calibri"/>
              <a:sym typeface="Calibri"/>
            </a:endParaRPr>
          </a:p>
        </p:txBody>
      </p:sp>
      <p:sp>
        <p:nvSpPr>
          <p:cNvPr id="97" name="Shape 97"/>
          <p:cNvSpPr/>
          <p:nvPr/>
        </p:nvSpPr>
        <p:spPr>
          <a:xfrm>
            <a:off x="5510989" y="5998684"/>
            <a:ext cx="768368" cy="236643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68569" tIns="34275" rIns="68569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0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" name="Shape 98"/>
          <p:cNvSpPr>
            <a:spLocks noGrp="1"/>
          </p:cNvSpPr>
          <p:nvPr>
            <p:ph type="pic" idx="2"/>
          </p:nvPr>
        </p:nvSpPr>
        <p:spPr>
          <a:xfrm>
            <a:off x="578644" y="3632199"/>
            <a:ext cx="2057399" cy="2351024"/>
          </a:xfrm>
          <a:prstGeom prst="rect">
            <a:avLst/>
          </a:prstGeom>
          <a:solidFill>
            <a:srgbClr val="4E5765"/>
          </a:solidFill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Font typeface="Arial"/>
              <a:buNone/>
              <a:defRPr sz="563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9" name="Shape 99"/>
          <p:cNvSpPr>
            <a:spLocks noGrp="1"/>
          </p:cNvSpPr>
          <p:nvPr>
            <p:ph type="pic" idx="3"/>
          </p:nvPr>
        </p:nvSpPr>
        <p:spPr>
          <a:xfrm>
            <a:off x="2650330" y="3632199"/>
            <a:ext cx="1296161" cy="4728464"/>
          </a:xfrm>
          <a:prstGeom prst="rect">
            <a:avLst/>
          </a:prstGeom>
          <a:solidFill>
            <a:srgbClr val="4E5765"/>
          </a:solidFill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Font typeface="Arial"/>
              <a:buNone/>
              <a:defRPr sz="563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0" name="Shape 100"/>
          <p:cNvSpPr>
            <a:spLocks noGrp="1"/>
          </p:cNvSpPr>
          <p:nvPr>
            <p:ph type="pic" idx="4"/>
          </p:nvPr>
        </p:nvSpPr>
        <p:spPr>
          <a:xfrm>
            <a:off x="3962103" y="3632890"/>
            <a:ext cx="2319718" cy="2337816"/>
          </a:xfrm>
          <a:prstGeom prst="rect">
            <a:avLst/>
          </a:prstGeom>
          <a:solidFill>
            <a:srgbClr val="4E5765"/>
          </a:solidFill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Font typeface="Arial"/>
              <a:buNone/>
              <a:defRPr sz="563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1" name="Shape 101"/>
          <p:cNvSpPr>
            <a:spLocks noGrp="1"/>
          </p:cNvSpPr>
          <p:nvPr>
            <p:ph type="pic" idx="5"/>
          </p:nvPr>
        </p:nvSpPr>
        <p:spPr>
          <a:xfrm>
            <a:off x="3962103" y="5999324"/>
            <a:ext cx="1532762" cy="2364232"/>
          </a:xfrm>
          <a:prstGeom prst="rect">
            <a:avLst/>
          </a:prstGeom>
          <a:solidFill>
            <a:srgbClr val="4E5765"/>
          </a:solidFill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Font typeface="Arial"/>
              <a:buNone/>
              <a:defRPr sz="563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2" name="Shape 102"/>
          <p:cNvSpPr>
            <a:spLocks noGrp="1"/>
          </p:cNvSpPr>
          <p:nvPr>
            <p:ph type="pic" idx="6"/>
          </p:nvPr>
        </p:nvSpPr>
        <p:spPr>
          <a:xfrm>
            <a:off x="1611808" y="6014684"/>
            <a:ext cx="1023557" cy="2351024"/>
          </a:xfrm>
          <a:prstGeom prst="rect">
            <a:avLst/>
          </a:prstGeom>
          <a:solidFill>
            <a:srgbClr val="4E5765"/>
          </a:solidFill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Font typeface="Arial"/>
              <a:buNone/>
              <a:defRPr sz="563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3" name="Shape 103"/>
          <p:cNvSpPr>
            <a:spLocks noGrp="1"/>
          </p:cNvSpPr>
          <p:nvPr>
            <p:ph type="pic" idx="7"/>
          </p:nvPr>
        </p:nvSpPr>
        <p:spPr>
          <a:xfrm>
            <a:off x="578644" y="6014684"/>
            <a:ext cx="1018412" cy="2351024"/>
          </a:xfrm>
          <a:prstGeom prst="rect">
            <a:avLst/>
          </a:prstGeom>
          <a:solidFill>
            <a:srgbClr val="4E5765"/>
          </a:solidFill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Font typeface="Arial"/>
              <a:buNone/>
              <a:defRPr sz="563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747490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Portfolio #8"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 txBox="1">
            <a:spLocks noGrp="1"/>
          </p:cNvSpPr>
          <p:nvPr>
            <p:ph type="ftr" idx="11"/>
          </p:nvPr>
        </p:nvSpPr>
        <p:spPr>
          <a:xfrm>
            <a:off x="2271713" y="9181397"/>
            <a:ext cx="2314574" cy="52740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900">
                <a:solidFill>
                  <a:srgbClr val="F7F8FD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6" name="Shape 106"/>
          <p:cNvSpPr txBox="1">
            <a:spLocks noGrp="1"/>
          </p:cNvSpPr>
          <p:nvPr>
            <p:ph type="sldNum" idx="12"/>
          </p:nvPr>
        </p:nvSpPr>
        <p:spPr>
          <a:xfrm>
            <a:off x="4796167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buSzPct val="25000"/>
            </a:pPr>
            <a:fld id="{00000000-1234-1234-1234-123412341234}" type="slidenum">
              <a:rPr lang="en-US" sz="900" smtClean="0">
                <a:solidFill>
                  <a:srgbClr val="F7F8FD"/>
                </a:solidFill>
                <a:ea typeface="Calibri"/>
                <a:cs typeface="Calibri"/>
                <a:sym typeface="Calibri"/>
              </a:rPr>
              <a:pPr>
                <a:buSzPct val="25000"/>
              </a:pPr>
              <a:t>‹#›</a:t>
            </a:fld>
            <a:endParaRPr lang="en-US" sz="900">
              <a:solidFill>
                <a:srgbClr val="F7F8FD"/>
              </a:solidFill>
              <a:ea typeface="Calibri"/>
              <a:cs typeface="Calibri"/>
              <a:sym typeface="Calibri"/>
            </a:endParaRPr>
          </a:p>
        </p:txBody>
      </p:sp>
      <p:sp>
        <p:nvSpPr>
          <p:cNvPr id="107" name="Shape 107"/>
          <p:cNvSpPr>
            <a:spLocks noGrp="1"/>
          </p:cNvSpPr>
          <p:nvPr>
            <p:ph type="pic" idx="2"/>
          </p:nvPr>
        </p:nvSpPr>
        <p:spPr>
          <a:xfrm>
            <a:off x="1618952" y="990600"/>
            <a:ext cx="2047113" cy="5256784"/>
          </a:xfrm>
          <a:prstGeom prst="rect">
            <a:avLst/>
          </a:prstGeom>
          <a:solidFill>
            <a:srgbClr val="4E5765"/>
          </a:solidFill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Font typeface="Arial"/>
              <a:buNone/>
              <a:defRPr sz="563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8" name="Shape 108"/>
          <p:cNvSpPr>
            <a:spLocks noGrp="1"/>
          </p:cNvSpPr>
          <p:nvPr>
            <p:ph type="pic" idx="3"/>
          </p:nvPr>
        </p:nvSpPr>
        <p:spPr>
          <a:xfrm>
            <a:off x="578644" y="988307"/>
            <a:ext cx="1008126" cy="2588767"/>
          </a:xfrm>
          <a:prstGeom prst="rect">
            <a:avLst/>
          </a:prstGeom>
          <a:solidFill>
            <a:srgbClr val="4E5765"/>
          </a:solidFill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Font typeface="Arial"/>
              <a:buNone/>
              <a:defRPr sz="563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9" name="Shape 109"/>
          <p:cNvSpPr>
            <a:spLocks noGrp="1"/>
          </p:cNvSpPr>
          <p:nvPr>
            <p:ph type="pic" idx="4"/>
          </p:nvPr>
        </p:nvSpPr>
        <p:spPr>
          <a:xfrm>
            <a:off x="578644" y="3659717"/>
            <a:ext cx="1008126" cy="2588767"/>
          </a:xfrm>
          <a:prstGeom prst="rect">
            <a:avLst/>
          </a:prstGeom>
          <a:solidFill>
            <a:srgbClr val="4E5765"/>
          </a:solidFill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Font typeface="Arial"/>
              <a:buNone/>
              <a:defRPr sz="563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0" name="Shape 110"/>
          <p:cNvSpPr>
            <a:spLocks noGrp="1"/>
          </p:cNvSpPr>
          <p:nvPr>
            <p:ph type="pic" idx="5"/>
          </p:nvPr>
        </p:nvSpPr>
        <p:spPr>
          <a:xfrm>
            <a:off x="578644" y="6328834"/>
            <a:ext cx="1008126" cy="2588767"/>
          </a:xfrm>
          <a:prstGeom prst="rect">
            <a:avLst/>
          </a:prstGeom>
          <a:solidFill>
            <a:srgbClr val="4E5765"/>
          </a:solidFill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Font typeface="Arial"/>
              <a:buNone/>
              <a:defRPr sz="563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1" name="Shape 111"/>
          <p:cNvSpPr>
            <a:spLocks noGrp="1"/>
          </p:cNvSpPr>
          <p:nvPr>
            <p:ph type="pic" idx="6"/>
          </p:nvPr>
        </p:nvSpPr>
        <p:spPr>
          <a:xfrm>
            <a:off x="1618952" y="6328834"/>
            <a:ext cx="1008126" cy="2588767"/>
          </a:xfrm>
          <a:prstGeom prst="rect">
            <a:avLst/>
          </a:prstGeom>
          <a:solidFill>
            <a:srgbClr val="4E5765"/>
          </a:solidFill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Font typeface="Arial"/>
              <a:buNone/>
              <a:defRPr sz="563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2" name="Shape 112"/>
          <p:cNvSpPr>
            <a:spLocks noGrp="1"/>
          </p:cNvSpPr>
          <p:nvPr>
            <p:ph type="pic" idx="7"/>
          </p:nvPr>
        </p:nvSpPr>
        <p:spPr>
          <a:xfrm>
            <a:off x="2660153" y="6328834"/>
            <a:ext cx="1008126" cy="2588767"/>
          </a:xfrm>
          <a:prstGeom prst="rect">
            <a:avLst/>
          </a:prstGeom>
          <a:solidFill>
            <a:srgbClr val="4E5765"/>
          </a:solidFill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Font typeface="Arial"/>
              <a:buNone/>
              <a:defRPr sz="563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890671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46A29-5935-41B1-A53B-4DA06694D25B}" type="datetimeFigureOut">
              <a:rPr lang="en-US" smtClean="0"/>
              <a:t>8/7/2023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00669-EBE6-4EA6-BAFF-0D27D24CD8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511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2"/>
            <a:ext cx="5915025" cy="4120620"/>
          </a:xfrm>
        </p:spPr>
        <p:txBody>
          <a:bodyPr anchor="b"/>
          <a:lstStyle>
            <a:lvl1pPr>
              <a:defRPr sz="8666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5"/>
            <a:ext cx="5915025" cy="2166937"/>
          </a:xfrm>
        </p:spPr>
        <p:txBody>
          <a:bodyPr/>
          <a:lstStyle>
            <a:lvl1pPr marL="0" indent="0">
              <a:buNone/>
              <a:defRPr sz="3467">
                <a:solidFill>
                  <a:schemeClr val="tx1">
                    <a:tint val="75000"/>
                  </a:schemeClr>
                </a:solidFill>
              </a:defRPr>
            </a:lvl1pPr>
            <a:lvl2pPr marL="660380" indent="0">
              <a:buNone/>
              <a:defRPr sz="2889">
                <a:solidFill>
                  <a:schemeClr val="tx1">
                    <a:tint val="75000"/>
                  </a:schemeClr>
                </a:solidFill>
              </a:defRPr>
            </a:lvl2pPr>
            <a:lvl3pPr marL="1320759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3pPr>
            <a:lvl4pPr marL="1981139" indent="0">
              <a:buNone/>
              <a:defRPr sz="2311">
                <a:solidFill>
                  <a:schemeClr val="tx1">
                    <a:tint val="75000"/>
                  </a:schemeClr>
                </a:solidFill>
              </a:defRPr>
            </a:lvl4pPr>
            <a:lvl5pPr marL="2641519" indent="0">
              <a:buNone/>
              <a:defRPr sz="2311">
                <a:solidFill>
                  <a:schemeClr val="tx1">
                    <a:tint val="75000"/>
                  </a:schemeClr>
                </a:solidFill>
              </a:defRPr>
            </a:lvl5pPr>
            <a:lvl6pPr marL="3301898" indent="0">
              <a:buNone/>
              <a:defRPr sz="2311">
                <a:solidFill>
                  <a:schemeClr val="tx1">
                    <a:tint val="75000"/>
                  </a:schemeClr>
                </a:solidFill>
              </a:defRPr>
            </a:lvl6pPr>
            <a:lvl7pPr marL="3962278" indent="0">
              <a:buNone/>
              <a:defRPr sz="2311">
                <a:solidFill>
                  <a:schemeClr val="tx1">
                    <a:tint val="75000"/>
                  </a:schemeClr>
                </a:solidFill>
              </a:defRPr>
            </a:lvl7pPr>
            <a:lvl8pPr marL="4622658" indent="0">
              <a:buNone/>
              <a:defRPr sz="2311">
                <a:solidFill>
                  <a:schemeClr val="tx1">
                    <a:tint val="75000"/>
                  </a:schemeClr>
                </a:solidFill>
              </a:defRPr>
            </a:lvl8pPr>
            <a:lvl9pPr marL="5283037" indent="0">
              <a:buNone/>
              <a:defRPr sz="231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46A29-5935-41B1-A53B-4DA06694D25B}" type="datetimeFigureOut">
              <a:rPr lang="en-US" smtClean="0"/>
              <a:t>8/7/2023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00669-EBE6-4EA6-BAFF-0D27D24CD8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5780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5212" y="3808766"/>
            <a:ext cx="1620738" cy="90782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71675" y="3808766"/>
            <a:ext cx="1620739" cy="90782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46A29-5935-41B1-A53B-4DA06694D25B}" type="datetimeFigureOut">
              <a:rPr lang="en-US" smtClean="0"/>
              <a:t>8/7/2023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00669-EBE6-4EA6-BAFF-0D27D24CD8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16874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4"/>
            <a:ext cx="5915025" cy="191470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3467" b="1"/>
            </a:lvl1pPr>
            <a:lvl2pPr marL="660380" indent="0">
              <a:buNone/>
              <a:defRPr sz="2889" b="1"/>
            </a:lvl2pPr>
            <a:lvl3pPr marL="1320759" indent="0">
              <a:buNone/>
              <a:defRPr sz="2600" b="1"/>
            </a:lvl3pPr>
            <a:lvl4pPr marL="1981139" indent="0">
              <a:buNone/>
              <a:defRPr sz="2311" b="1"/>
            </a:lvl4pPr>
            <a:lvl5pPr marL="2641519" indent="0">
              <a:buNone/>
              <a:defRPr sz="2311" b="1"/>
            </a:lvl5pPr>
            <a:lvl6pPr marL="3301898" indent="0">
              <a:buNone/>
              <a:defRPr sz="2311" b="1"/>
            </a:lvl6pPr>
            <a:lvl7pPr marL="3962278" indent="0">
              <a:buNone/>
              <a:defRPr sz="2311" b="1"/>
            </a:lvl7pPr>
            <a:lvl8pPr marL="4622658" indent="0">
              <a:buNone/>
              <a:defRPr sz="2311" b="1"/>
            </a:lvl8pPr>
            <a:lvl9pPr marL="5283037" indent="0">
              <a:buNone/>
              <a:defRPr sz="231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3467" b="1"/>
            </a:lvl1pPr>
            <a:lvl2pPr marL="660380" indent="0">
              <a:buNone/>
              <a:defRPr sz="2889" b="1"/>
            </a:lvl2pPr>
            <a:lvl3pPr marL="1320759" indent="0">
              <a:buNone/>
              <a:defRPr sz="2600" b="1"/>
            </a:lvl3pPr>
            <a:lvl4pPr marL="1981139" indent="0">
              <a:buNone/>
              <a:defRPr sz="2311" b="1"/>
            </a:lvl4pPr>
            <a:lvl5pPr marL="2641519" indent="0">
              <a:buNone/>
              <a:defRPr sz="2311" b="1"/>
            </a:lvl5pPr>
            <a:lvl6pPr marL="3301898" indent="0">
              <a:buNone/>
              <a:defRPr sz="2311" b="1"/>
            </a:lvl6pPr>
            <a:lvl7pPr marL="3962278" indent="0">
              <a:buNone/>
              <a:defRPr sz="2311" b="1"/>
            </a:lvl7pPr>
            <a:lvl8pPr marL="4622658" indent="0">
              <a:buNone/>
              <a:defRPr sz="2311" b="1"/>
            </a:lvl8pPr>
            <a:lvl9pPr marL="5283037" indent="0">
              <a:buNone/>
              <a:defRPr sz="231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46A29-5935-41B1-A53B-4DA06694D25B}" type="datetimeFigureOut">
              <a:rPr lang="en-US" smtClean="0"/>
              <a:t>8/7/2023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00669-EBE6-4EA6-BAFF-0D27D24CD8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77589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46A29-5935-41B1-A53B-4DA06694D25B}" type="datetimeFigureOut">
              <a:rPr lang="en-US" smtClean="0"/>
              <a:t>8/7/2023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00669-EBE6-4EA6-BAFF-0D27D24CD8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02181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46A29-5935-41B1-A53B-4DA06694D25B}" type="datetimeFigureOut">
              <a:rPr lang="en-US" smtClean="0"/>
              <a:t>8/7/2023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00669-EBE6-4EA6-BAFF-0D27D24CD8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39713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3" cy="2311400"/>
          </a:xfrm>
        </p:spPr>
        <p:txBody>
          <a:bodyPr anchor="b"/>
          <a:lstStyle>
            <a:lvl1pPr>
              <a:defRPr sz="4622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1"/>
            <a:ext cx="3471863" cy="7039681"/>
          </a:xfrm>
        </p:spPr>
        <p:txBody>
          <a:bodyPr/>
          <a:lstStyle>
            <a:lvl1pPr>
              <a:defRPr sz="4622"/>
            </a:lvl1pPr>
            <a:lvl2pPr>
              <a:defRPr sz="4044"/>
            </a:lvl2pPr>
            <a:lvl3pPr>
              <a:defRPr sz="3467"/>
            </a:lvl3pPr>
            <a:lvl4pPr>
              <a:defRPr sz="2889"/>
            </a:lvl4pPr>
            <a:lvl5pPr>
              <a:defRPr sz="2889"/>
            </a:lvl5pPr>
            <a:lvl6pPr>
              <a:defRPr sz="2889"/>
            </a:lvl6pPr>
            <a:lvl7pPr>
              <a:defRPr sz="2889"/>
            </a:lvl7pPr>
            <a:lvl8pPr>
              <a:defRPr sz="2889"/>
            </a:lvl8pPr>
            <a:lvl9pPr>
              <a:defRPr sz="2889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3" cy="5505627"/>
          </a:xfrm>
        </p:spPr>
        <p:txBody>
          <a:bodyPr/>
          <a:lstStyle>
            <a:lvl1pPr marL="0" indent="0">
              <a:buNone/>
              <a:defRPr sz="2311"/>
            </a:lvl1pPr>
            <a:lvl2pPr marL="660380" indent="0">
              <a:buNone/>
              <a:defRPr sz="2022"/>
            </a:lvl2pPr>
            <a:lvl3pPr marL="1320759" indent="0">
              <a:buNone/>
              <a:defRPr sz="1733"/>
            </a:lvl3pPr>
            <a:lvl4pPr marL="1981139" indent="0">
              <a:buNone/>
              <a:defRPr sz="1444"/>
            </a:lvl4pPr>
            <a:lvl5pPr marL="2641519" indent="0">
              <a:buNone/>
              <a:defRPr sz="1444"/>
            </a:lvl5pPr>
            <a:lvl6pPr marL="3301898" indent="0">
              <a:buNone/>
              <a:defRPr sz="1444"/>
            </a:lvl6pPr>
            <a:lvl7pPr marL="3962278" indent="0">
              <a:buNone/>
              <a:defRPr sz="1444"/>
            </a:lvl7pPr>
            <a:lvl8pPr marL="4622658" indent="0">
              <a:buNone/>
              <a:defRPr sz="1444"/>
            </a:lvl8pPr>
            <a:lvl9pPr marL="5283037" indent="0">
              <a:buNone/>
              <a:defRPr sz="1444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46A29-5935-41B1-A53B-4DA06694D25B}" type="datetimeFigureOut">
              <a:rPr lang="en-US" smtClean="0"/>
              <a:t>8/7/2023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00669-EBE6-4EA6-BAFF-0D27D24CD8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1786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3" cy="2311400"/>
          </a:xfrm>
        </p:spPr>
        <p:txBody>
          <a:bodyPr anchor="b"/>
          <a:lstStyle>
            <a:lvl1pPr>
              <a:defRPr sz="4622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15543" y="1426281"/>
            <a:ext cx="3471863" cy="7039681"/>
          </a:xfrm>
        </p:spPr>
        <p:txBody>
          <a:bodyPr/>
          <a:lstStyle>
            <a:lvl1pPr marL="0" indent="0">
              <a:buNone/>
              <a:defRPr sz="4622"/>
            </a:lvl1pPr>
            <a:lvl2pPr marL="660380" indent="0">
              <a:buNone/>
              <a:defRPr sz="4044"/>
            </a:lvl2pPr>
            <a:lvl3pPr marL="1320759" indent="0">
              <a:buNone/>
              <a:defRPr sz="3467"/>
            </a:lvl3pPr>
            <a:lvl4pPr marL="1981139" indent="0">
              <a:buNone/>
              <a:defRPr sz="2889"/>
            </a:lvl4pPr>
            <a:lvl5pPr marL="2641519" indent="0">
              <a:buNone/>
              <a:defRPr sz="2889"/>
            </a:lvl5pPr>
            <a:lvl6pPr marL="3301898" indent="0">
              <a:buNone/>
              <a:defRPr sz="2889"/>
            </a:lvl6pPr>
            <a:lvl7pPr marL="3962278" indent="0">
              <a:buNone/>
              <a:defRPr sz="2889"/>
            </a:lvl7pPr>
            <a:lvl8pPr marL="4622658" indent="0">
              <a:buNone/>
              <a:defRPr sz="2889"/>
            </a:lvl8pPr>
            <a:lvl9pPr marL="5283037" indent="0">
              <a:buNone/>
              <a:defRPr sz="2889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3" cy="5505627"/>
          </a:xfrm>
        </p:spPr>
        <p:txBody>
          <a:bodyPr/>
          <a:lstStyle>
            <a:lvl1pPr marL="0" indent="0">
              <a:buNone/>
              <a:defRPr sz="2311"/>
            </a:lvl1pPr>
            <a:lvl2pPr marL="660380" indent="0">
              <a:buNone/>
              <a:defRPr sz="2022"/>
            </a:lvl2pPr>
            <a:lvl3pPr marL="1320759" indent="0">
              <a:buNone/>
              <a:defRPr sz="1733"/>
            </a:lvl3pPr>
            <a:lvl4pPr marL="1981139" indent="0">
              <a:buNone/>
              <a:defRPr sz="1444"/>
            </a:lvl4pPr>
            <a:lvl5pPr marL="2641519" indent="0">
              <a:buNone/>
              <a:defRPr sz="1444"/>
            </a:lvl5pPr>
            <a:lvl6pPr marL="3301898" indent="0">
              <a:buNone/>
              <a:defRPr sz="1444"/>
            </a:lvl6pPr>
            <a:lvl7pPr marL="3962278" indent="0">
              <a:buNone/>
              <a:defRPr sz="1444"/>
            </a:lvl7pPr>
            <a:lvl8pPr marL="4622658" indent="0">
              <a:buNone/>
              <a:defRPr sz="1444"/>
            </a:lvl8pPr>
            <a:lvl9pPr marL="5283037" indent="0">
              <a:buNone/>
              <a:defRPr sz="1444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46A29-5935-41B1-A53B-4DA06694D25B}" type="datetimeFigureOut">
              <a:rPr lang="en-US" smtClean="0"/>
              <a:t>8/7/2023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00669-EBE6-4EA6-BAFF-0D27D24CD8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4364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4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5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7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E46A29-5935-41B1-A53B-4DA06694D25B}" type="datetimeFigureOut">
              <a:rPr lang="en-US" smtClean="0"/>
              <a:t>8/7/2023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5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7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5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7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200669-EBE6-4EA6-BAFF-0D27D24CD8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4694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1320759" rtl="0" eaLnBrk="1" latinLnBrk="0" hangingPunct="1">
        <a:lnSpc>
          <a:spcPct val="90000"/>
        </a:lnSpc>
        <a:spcBef>
          <a:spcPct val="0"/>
        </a:spcBef>
        <a:buNone/>
        <a:defRPr sz="635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30190" indent="-330190" algn="l" defTabSz="1320759" rtl="0" eaLnBrk="1" latinLnBrk="0" hangingPunct="1">
        <a:lnSpc>
          <a:spcPct val="90000"/>
        </a:lnSpc>
        <a:spcBef>
          <a:spcPts val="1444"/>
        </a:spcBef>
        <a:buFont typeface="Arial" panose="020B0604020202020204" pitchFamily="34" charset="0"/>
        <a:buChar char="•"/>
        <a:defRPr sz="4044" kern="1200">
          <a:solidFill>
            <a:schemeClr val="tx1"/>
          </a:solidFill>
          <a:latin typeface="+mn-lt"/>
          <a:ea typeface="+mn-ea"/>
          <a:cs typeface="+mn-cs"/>
        </a:defRPr>
      </a:lvl1pPr>
      <a:lvl2pPr marL="990570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3467" kern="1200">
          <a:solidFill>
            <a:schemeClr val="tx1"/>
          </a:solidFill>
          <a:latin typeface="+mn-lt"/>
          <a:ea typeface="+mn-ea"/>
          <a:cs typeface="+mn-cs"/>
        </a:defRPr>
      </a:lvl2pPr>
      <a:lvl3pPr marL="1650949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2889" kern="1200">
          <a:solidFill>
            <a:schemeClr val="tx1"/>
          </a:solidFill>
          <a:latin typeface="+mn-lt"/>
          <a:ea typeface="+mn-ea"/>
          <a:cs typeface="+mn-cs"/>
        </a:defRPr>
      </a:lvl3pPr>
      <a:lvl4pPr marL="2311329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971709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632088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4292468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952848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613227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60380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320759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981139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41519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301898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278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622658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283037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microsoft.com/office/2007/relationships/hdphoto" Target="../media/hdphoto1.wdp"/><Relationship Id="rId3" Type="http://schemas.openxmlformats.org/officeDocument/2006/relationships/image" Target="../media/image1.wmf"/><Relationship Id="rId7" Type="http://schemas.openxmlformats.org/officeDocument/2006/relationships/image" Target="../media/image3.wmf"/><Relationship Id="rId12" Type="http://schemas.openxmlformats.org/officeDocument/2006/relationships/image" Target="../media/image7.png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6.png"/><Relationship Id="rId5" Type="http://schemas.openxmlformats.org/officeDocument/2006/relationships/image" Target="../media/image2.wmf"/><Relationship Id="rId10" Type="http://schemas.openxmlformats.org/officeDocument/2006/relationships/image" Target="../media/image5.png"/><Relationship Id="rId4" Type="http://schemas.openxmlformats.org/officeDocument/2006/relationships/oleObject" Target="../embeddings/oleObject2.bin"/><Relationship Id="rId9" Type="http://schemas.openxmlformats.org/officeDocument/2006/relationships/image" Target="../media/image4.w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.jpe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9.jpeg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.jpe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9.jpeg"/><Relationship Id="rId4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9.jpeg"/><Relationship Id="rId4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.jpeg"/><Relationship Id="rId4" Type="http://schemas.openxmlformats.org/officeDocument/2006/relationships/image" Target="../media/image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nip Same Side Corner Rectangle 49"/>
          <p:cNvSpPr/>
          <p:nvPr/>
        </p:nvSpPr>
        <p:spPr>
          <a:xfrm>
            <a:off x="257233" y="5536648"/>
            <a:ext cx="2586022" cy="2990632"/>
          </a:xfrm>
          <a:prstGeom prst="snip2SameRect">
            <a:avLst/>
          </a:prstGeom>
          <a:solidFill>
            <a:schemeClr val="bg1"/>
          </a:solidFill>
          <a:ln w="12700" cap="flat">
            <a:solidFill>
              <a:srgbClr val="4FC9B5"/>
            </a:solidFill>
            <a:miter lim="400000"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50800" dist="50800" dir="5400000" algn="ctr" rotWithShape="0">
              <a:srgbClr val="002060"/>
            </a:outerShdw>
          </a:effectLst>
        </p:spPr>
        <p:txBody>
          <a:bodyPr wrap="square" lIns="50800" tIns="50800" rIns="50800" bIns="50800" numCol="1" rtlCol="0" anchor="ctr">
            <a:noAutofit/>
          </a:bodyPr>
          <a:lstStyle/>
          <a:p>
            <a:pPr algn="ctr" rtl="1"/>
            <a:endParaRPr lang="en-US" sz="1200" dirty="0">
              <a:solidFill>
                <a:srgbClr val="FF0000"/>
              </a:solidFill>
              <a:cs typeface="B Nazanin" panose="00000400000000000000" pitchFamily="2" charset="-78"/>
              <a:sym typeface="Helvetica Light"/>
            </a:endParaRPr>
          </a:p>
        </p:txBody>
      </p:sp>
      <p:sp>
        <p:nvSpPr>
          <p:cNvPr id="51" name="Snip Same Side Corner Rectangle 50"/>
          <p:cNvSpPr/>
          <p:nvPr/>
        </p:nvSpPr>
        <p:spPr>
          <a:xfrm>
            <a:off x="255199" y="2218167"/>
            <a:ext cx="2586022" cy="2990632"/>
          </a:xfrm>
          <a:prstGeom prst="snip2SameRect">
            <a:avLst/>
          </a:prstGeom>
          <a:solidFill>
            <a:schemeClr val="bg1"/>
          </a:solidFill>
          <a:ln w="12700" cap="flat">
            <a:solidFill>
              <a:srgbClr val="4FC9B5"/>
            </a:solidFill>
            <a:miter lim="400000"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50800" dist="50800" dir="5400000" algn="ctr" rotWithShape="0">
              <a:srgbClr val="002060"/>
            </a:outerShdw>
          </a:effectLst>
        </p:spPr>
        <p:txBody>
          <a:bodyPr wrap="square" lIns="50800" tIns="50800" rIns="50800" bIns="50800" numCol="1" rtlCol="0" anchor="ctr">
            <a:noAutofit/>
          </a:bodyPr>
          <a:lstStyle/>
          <a:p>
            <a:pPr algn="ctr" rtl="1"/>
            <a:endParaRPr lang="en-US" sz="1200" dirty="0">
              <a:solidFill>
                <a:srgbClr val="FF0000"/>
              </a:solidFill>
              <a:cs typeface="B Nazanin" panose="00000400000000000000" pitchFamily="2" charset="-78"/>
              <a:sym typeface="Helvetica Light"/>
            </a:endParaRPr>
          </a:p>
        </p:txBody>
      </p:sp>
      <p:sp>
        <p:nvSpPr>
          <p:cNvPr id="49" name="Snip Same Side Corner Rectangle 48"/>
          <p:cNvSpPr/>
          <p:nvPr/>
        </p:nvSpPr>
        <p:spPr>
          <a:xfrm>
            <a:off x="4048955" y="5526488"/>
            <a:ext cx="2586022" cy="2990632"/>
          </a:xfrm>
          <a:prstGeom prst="snip2SameRect">
            <a:avLst/>
          </a:prstGeom>
          <a:solidFill>
            <a:schemeClr val="bg1"/>
          </a:solidFill>
          <a:ln w="12700" cap="flat">
            <a:solidFill>
              <a:srgbClr val="4FC9B5"/>
            </a:solidFill>
            <a:miter lim="400000"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50800" dist="50800" dir="5400000" algn="ctr" rotWithShape="0">
              <a:srgbClr val="002060"/>
            </a:outerShdw>
          </a:effectLst>
        </p:spPr>
        <p:txBody>
          <a:bodyPr wrap="square" lIns="50800" tIns="50800" rIns="50800" bIns="50800" numCol="1" rtlCol="0" anchor="ctr">
            <a:noAutofit/>
          </a:bodyPr>
          <a:lstStyle/>
          <a:p>
            <a:pPr algn="ctr" rtl="1"/>
            <a:endParaRPr lang="en-US" sz="1200" dirty="0">
              <a:solidFill>
                <a:srgbClr val="FF0000"/>
              </a:solidFill>
              <a:cs typeface="B Nazanin" panose="00000400000000000000" pitchFamily="2" charset="-78"/>
              <a:sym typeface="Helvetica Light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181691" y="5792958"/>
            <a:ext cx="245311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rgbClr val="FF0000"/>
                </a:solidFill>
                <a:cs typeface="B Titr" pitchFamily="2" charset="-78"/>
                <a:sym typeface="Helvetica Light"/>
              </a:rPr>
              <a:t>ارتباطات و همکاری های علمی</a:t>
            </a:r>
          </a:p>
          <a:p>
            <a:pPr algn="ctr" rtl="1"/>
            <a:endParaRPr lang="fa-IR" sz="1200" dirty="0">
              <a:solidFill>
                <a:srgbClr val="FF0000"/>
              </a:solidFill>
              <a:cs typeface="B Nazanin" panose="00000400000000000000" pitchFamily="2" charset="-78"/>
              <a:sym typeface="Helvetica Light"/>
            </a:endParaRPr>
          </a:p>
          <a:p>
            <a:pPr algn="ctr" rtl="1"/>
            <a:r>
              <a:rPr lang="fa-IR" sz="1200" dirty="0">
                <a:solidFill>
                  <a:srgbClr val="FF0000"/>
                </a:solidFill>
                <a:cs typeface="B Nazanin" panose="00000400000000000000" pitchFamily="2" charset="-78"/>
                <a:sym typeface="Helvetica Light"/>
              </a:rPr>
              <a:t>شامل فعالیت های می شود که در قالب های زیر برگزار شده باشند: </a:t>
            </a:r>
            <a:r>
              <a:rPr lang="fa-IR" sz="1200" dirty="0">
                <a:cs typeface="B Nazanin" panose="00000400000000000000" pitchFamily="2" charset="-78"/>
                <a:sym typeface="Helvetica Light"/>
              </a:rPr>
              <a:t>(جلسه، بازدید و همکاری مشترک با مراکز و مجموعه های علمی، خدماتی، صنعتی، حرفه ای یا تخصصی ملی یا بین المللی )</a:t>
            </a:r>
            <a:endParaRPr lang="en-US" sz="1200" dirty="0">
              <a:cs typeface="B Nazanin" panose="00000400000000000000" pitchFamily="2" charset="-78"/>
              <a:sym typeface="Helvetica Light"/>
            </a:endParaRPr>
          </a:p>
          <a:p>
            <a:endParaRPr lang="en-US" dirty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0963870"/>
              </p:ext>
            </p:extLst>
          </p:nvPr>
        </p:nvGraphicFramePr>
        <p:xfrm>
          <a:off x="4862970" y="7181162"/>
          <a:ext cx="1282584" cy="12825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2" imgW="2054160" imgH="2054160" progId="Photoshop.Image.20">
                  <p:embed/>
                </p:oleObj>
              </mc:Choice>
              <mc:Fallback>
                <p:oleObj name="Image" r:id="rId2" imgW="2054160" imgH="2054160" progId="Photoshop.Image.2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862970" y="7181162"/>
                        <a:ext cx="1282584" cy="128258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TextBox 28"/>
          <p:cNvSpPr txBox="1"/>
          <p:nvPr/>
        </p:nvSpPr>
        <p:spPr>
          <a:xfrm>
            <a:off x="305998" y="2461212"/>
            <a:ext cx="253725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rgbClr val="FF0000"/>
                </a:solidFill>
                <a:cs typeface="B Titr" pitchFamily="2" charset="-78"/>
                <a:sym typeface="Helvetica Light"/>
              </a:rPr>
              <a:t>رویدادعلمی</a:t>
            </a:r>
          </a:p>
          <a:p>
            <a:pPr algn="ctr" rtl="1"/>
            <a:endParaRPr lang="fa-IR" sz="1200" dirty="0">
              <a:solidFill>
                <a:srgbClr val="FF0000"/>
              </a:solidFill>
              <a:cs typeface="B Nazanin" panose="00000400000000000000" pitchFamily="2" charset="-78"/>
              <a:sym typeface="Helvetica Light"/>
            </a:endParaRPr>
          </a:p>
          <a:p>
            <a:pPr algn="ctr" rtl="1"/>
            <a:r>
              <a:rPr lang="fa-IR" sz="1200" dirty="0">
                <a:solidFill>
                  <a:srgbClr val="FF0000"/>
                </a:solidFill>
                <a:cs typeface="B Nazanin" panose="00000400000000000000" pitchFamily="2" charset="-78"/>
                <a:sym typeface="Helvetica Light"/>
              </a:rPr>
              <a:t>شامل فعالیت های می شود که در قالب های زیر برگزار شده باشند: </a:t>
            </a:r>
            <a:r>
              <a:rPr lang="fa-IR" sz="1200" dirty="0">
                <a:cs typeface="B Nazanin" panose="00000400000000000000" pitchFamily="2" charset="-78"/>
                <a:sym typeface="Helvetica Light"/>
              </a:rPr>
              <a:t>(مسابقه، جشنواره، همایش، نشست، سمینار، نمایشگاه، بزرگداشت، گردهمایی علمی و تخصصی)</a:t>
            </a:r>
            <a:endParaRPr lang="en-US" sz="1200" dirty="0">
              <a:cs typeface="B Nazanin" panose="00000400000000000000" pitchFamily="2" charset="-78"/>
              <a:sym typeface="Helvetica Light"/>
            </a:endParaRPr>
          </a:p>
          <a:p>
            <a:endParaRPr lang="en-US" dirty="0"/>
          </a:p>
        </p:txBody>
      </p:sp>
      <p:sp>
        <p:nvSpPr>
          <p:cNvPr id="21" name="Snip Same Side Corner Rectangle 20"/>
          <p:cNvSpPr/>
          <p:nvPr/>
        </p:nvSpPr>
        <p:spPr>
          <a:xfrm>
            <a:off x="4097720" y="2268967"/>
            <a:ext cx="2586022" cy="2990632"/>
          </a:xfrm>
          <a:prstGeom prst="snip2SameRect">
            <a:avLst/>
          </a:prstGeom>
          <a:solidFill>
            <a:schemeClr val="bg1"/>
          </a:solidFill>
          <a:ln w="12700" cap="flat">
            <a:solidFill>
              <a:srgbClr val="4FC9B5"/>
            </a:solidFill>
            <a:miter lim="400000"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50800" dist="50800" dir="5400000" algn="ctr" rotWithShape="0">
              <a:srgbClr val="002060"/>
            </a:outerShdw>
          </a:effectLst>
        </p:spPr>
        <p:txBody>
          <a:bodyPr wrap="square" lIns="50800" tIns="50800" rIns="50800" bIns="50800" numCol="1" rtlCol="0" anchor="ctr">
            <a:noAutofit/>
          </a:bodyPr>
          <a:lstStyle/>
          <a:p>
            <a:pPr algn="ctr" rtl="1"/>
            <a:endParaRPr lang="en-US" sz="1200" dirty="0">
              <a:solidFill>
                <a:srgbClr val="FF0000"/>
              </a:solidFill>
              <a:cs typeface="B Nazanin" panose="00000400000000000000" pitchFamily="2" charset="-78"/>
              <a:sym typeface="Helvetica Light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5799312"/>
              </p:ext>
            </p:extLst>
          </p:nvPr>
        </p:nvGraphicFramePr>
        <p:xfrm>
          <a:off x="853440" y="3940406"/>
          <a:ext cx="1203960" cy="11761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4" imgW="2874240" imgH="2874240" progId="Photoshop.Image.20">
                  <p:embed/>
                </p:oleObj>
              </mc:Choice>
              <mc:Fallback>
                <p:oleObj name="Image" r:id="rId4" imgW="2874240" imgH="2874240" progId="Photoshop.Image.2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53440" y="3940406"/>
                        <a:ext cx="1203960" cy="117616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6859035"/>
              </p:ext>
            </p:extLst>
          </p:nvPr>
        </p:nvGraphicFramePr>
        <p:xfrm>
          <a:off x="976722" y="7181161"/>
          <a:ext cx="1256123" cy="12561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6" imgW="2737080" imgH="2737080" progId="Photoshop.Image.20">
                  <p:embed/>
                </p:oleObj>
              </mc:Choice>
              <mc:Fallback>
                <p:oleObj name="Image" r:id="rId6" imgW="2737080" imgH="2737080" progId="Photoshop.Image.2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76722" y="7181161"/>
                        <a:ext cx="1256123" cy="12561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3144043"/>
              </p:ext>
            </p:extLst>
          </p:nvPr>
        </p:nvGraphicFramePr>
        <p:xfrm>
          <a:off x="4862970" y="3962425"/>
          <a:ext cx="1282584" cy="12039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8" imgW="1968840" imgH="1968840" progId="Photoshop.Image.20">
                  <p:embed/>
                </p:oleObj>
              </mc:Choice>
              <mc:Fallback>
                <p:oleObj name="Image" r:id="rId8" imgW="1968840" imgH="1968840" progId="Photoshop.Image.2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862970" y="3962425"/>
                        <a:ext cx="1282584" cy="12039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4175665" y="2461212"/>
            <a:ext cx="2508077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rgbClr val="FF0000"/>
                </a:solidFill>
                <a:cs typeface="B Titr" pitchFamily="2" charset="-78"/>
                <a:sym typeface="Helvetica Light"/>
              </a:rPr>
              <a:t>فعالیت آموزشی</a:t>
            </a:r>
          </a:p>
          <a:p>
            <a:pPr algn="ctr" rtl="1"/>
            <a:endParaRPr lang="fa-IR" sz="1200" dirty="0">
              <a:solidFill>
                <a:srgbClr val="FF0000"/>
              </a:solidFill>
              <a:cs typeface="B Titr" pitchFamily="2" charset="-78"/>
              <a:sym typeface="Helvetica Light"/>
            </a:endParaRPr>
          </a:p>
          <a:p>
            <a:pPr algn="ctr" rtl="1"/>
            <a:r>
              <a:rPr lang="fa-IR" sz="1200" dirty="0">
                <a:solidFill>
                  <a:srgbClr val="FF0000"/>
                </a:solidFill>
                <a:cs typeface="B Nazanin" panose="00000400000000000000" pitchFamily="2" charset="-78"/>
                <a:sym typeface="Helvetica Light"/>
              </a:rPr>
              <a:t>شامل فعالیت های می شود که در قالب های زیر برگزار شده باشند: </a:t>
            </a:r>
            <a:r>
              <a:rPr lang="fa-IR" sz="1200" dirty="0">
                <a:cs typeface="B Nazanin" panose="00000400000000000000" pitchFamily="2" charset="-78"/>
                <a:sym typeface="Helvetica Light"/>
              </a:rPr>
              <a:t>(کارگاه ها، کلاس ها و دوره های آموزش علمی تخصصی) </a:t>
            </a:r>
            <a:endParaRPr lang="en-US" sz="1200" dirty="0">
              <a:cs typeface="B Nazanin" panose="00000400000000000000" pitchFamily="2" charset="-78"/>
              <a:sym typeface="Helvetica Light"/>
            </a:endParaRPr>
          </a:p>
          <a:p>
            <a:endParaRPr 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275519" y="5695662"/>
            <a:ext cx="24157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200" dirty="0">
                <a:solidFill>
                  <a:srgbClr val="FF0000"/>
                </a:solidFill>
                <a:cs typeface="B Titr" pitchFamily="2" charset="-78"/>
                <a:sym typeface="Helvetica Light"/>
              </a:rPr>
              <a:t>گقتگوی علمی و تخصصی</a:t>
            </a:r>
          </a:p>
          <a:p>
            <a:pPr algn="ctr" rtl="1"/>
            <a:endParaRPr lang="fa-IR" sz="1200" dirty="0">
              <a:solidFill>
                <a:srgbClr val="FF0000"/>
              </a:solidFill>
              <a:cs typeface="B Nazanin" panose="00000400000000000000" pitchFamily="2" charset="-78"/>
              <a:sym typeface="Helvetica Light"/>
            </a:endParaRPr>
          </a:p>
          <a:p>
            <a:pPr algn="ctr" rtl="1"/>
            <a:r>
              <a:rPr lang="fa-IR" sz="1200" dirty="0">
                <a:solidFill>
                  <a:srgbClr val="FF0000"/>
                </a:solidFill>
                <a:cs typeface="B Nazanin" panose="00000400000000000000" pitchFamily="2" charset="-78"/>
                <a:sym typeface="Helvetica Light"/>
              </a:rPr>
              <a:t>شامل فعالیت های می شود که در قالب های زیر برگزار شده باشند: </a:t>
            </a:r>
            <a:r>
              <a:rPr lang="fa-IR" sz="1200" dirty="0">
                <a:cs typeface="B Nazanin" panose="00000400000000000000" pitchFamily="2" charset="-78"/>
                <a:sym typeface="Helvetica Light"/>
              </a:rPr>
              <a:t>(هم اندیشی، مباحثه، گفتگو، کرسی آزاداندیشی، مناظره، سخنرانی، میزگرد، جلسات بحث، نقد و یا تبادل نظر، حلقه فکری) </a:t>
            </a:r>
            <a:endParaRPr lang="en-US" sz="1200" dirty="0">
              <a:cs typeface="B Nazanin" panose="00000400000000000000" pitchFamily="2" charset="-78"/>
              <a:sym typeface="Helvetica Light"/>
            </a:endParaRPr>
          </a:p>
          <a:p>
            <a:endParaRPr lang="en-US" dirty="0"/>
          </a:p>
        </p:txBody>
      </p:sp>
      <p:sp>
        <p:nvSpPr>
          <p:cNvPr id="43" name="Hexagon 42"/>
          <p:cNvSpPr/>
          <p:nvPr/>
        </p:nvSpPr>
        <p:spPr>
          <a:xfrm>
            <a:off x="2323352" y="4312415"/>
            <a:ext cx="2243859" cy="2109694"/>
          </a:xfrm>
          <a:prstGeom prst="hexagon">
            <a:avLst/>
          </a:prstGeom>
          <a:solidFill>
            <a:schemeClr val="bg1"/>
          </a:solidFill>
          <a:ln w="12700" cap="flat">
            <a:solidFill>
              <a:schemeClr val="accent5"/>
            </a:solidFill>
            <a:miter lim="400000"/>
          </a:ln>
          <a:effectLst/>
        </p:spPr>
        <p:txBody>
          <a:bodyPr wrap="square" lIns="50800" tIns="50800" rIns="50800" bIns="50800" numCol="1" rtlCol="0" anchor="ctr">
            <a:noAutofit/>
          </a:bodyPr>
          <a:lstStyle/>
          <a:p>
            <a:pPr algn="ctr"/>
            <a:endParaRPr lang="en-US" sz="3200">
              <a:solidFill>
                <a:srgbClr val="FFFFFF"/>
              </a:solidFill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495795" y="5059495"/>
            <a:ext cx="177056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dirty="0">
                <a:solidFill>
                  <a:srgbClr val="FF0000"/>
                </a:solidFill>
                <a:cs typeface="B Nazanin" panose="00000400000000000000" pitchFamily="2" charset="-78"/>
              </a:rPr>
              <a:t>بیان شعار یا توضیحی نمادین از فعالیت های انجمن</a:t>
            </a:r>
          </a:p>
          <a:p>
            <a:pPr algn="ctr" rtl="1"/>
            <a:endParaRPr lang="en-US" sz="1400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D50D6D9C-E3D6-CE3C-8AA8-7B80CAFF030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968" y="110686"/>
            <a:ext cx="780356" cy="114614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8478929-540F-AF38-7289-78A703498B5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159" y="167714"/>
            <a:ext cx="774259" cy="975445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EE9BCBF8-F35D-142A-3F8C-05011F2B4B03}"/>
              </a:ext>
            </a:extLst>
          </p:cNvPr>
          <p:cNvSpPr txBox="1"/>
          <p:nvPr/>
        </p:nvSpPr>
        <p:spPr>
          <a:xfrm>
            <a:off x="274992" y="722107"/>
            <a:ext cx="630282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b="1" dirty="0">
                <a:cs typeface="B Titr" panose="00000700000000000000" pitchFamily="2" charset="-78"/>
              </a:rPr>
              <a:t>گزارش جامع عملکرد</a:t>
            </a:r>
          </a:p>
          <a:p>
            <a:pPr algn="ctr" rtl="1">
              <a:lnSpc>
                <a:spcPct val="150000"/>
              </a:lnSpc>
            </a:pPr>
            <a:r>
              <a:rPr lang="fa-IR" sz="1600" b="1" dirty="0">
                <a:solidFill>
                  <a:srgbClr val="C00000"/>
                </a:solidFill>
                <a:cs typeface="B Titr" panose="00000700000000000000" pitchFamily="2" charset="-78"/>
              </a:rPr>
              <a:t>انجمن علمی- دانشجویی (نام انجمن علمی به همراه اسم پردیس یا مرکز)</a:t>
            </a:r>
          </a:p>
          <a:p>
            <a:pPr algn="ctr" rtl="1">
              <a:lnSpc>
                <a:spcPct val="150000"/>
              </a:lnSpc>
            </a:pPr>
            <a:r>
              <a:rPr lang="fa-IR" sz="1600" b="1" dirty="0">
                <a:solidFill>
                  <a:srgbClr val="C00000"/>
                </a:solidFill>
                <a:cs typeface="B Titr" panose="00000700000000000000" pitchFamily="2" charset="-78"/>
              </a:rPr>
              <a:t>جشنواره دانشگاهی حرکت دانشگاه فرهنگیان</a:t>
            </a:r>
            <a:endParaRPr lang="en-US" sz="16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A964DBD-B5CD-2AB2-77B0-BA8381707D27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5611" y="8839636"/>
            <a:ext cx="1479340" cy="874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83613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" y="1678561"/>
            <a:ext cx="6858000" cy="71895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 rtl="1">
              <a:lnSpc>
                <a:spcPct val="150000"/>
              </a:lnSpc>
            </a:pPr>
            <a:r>
              <a:rPr lang="fa-IR" sz="2400" b="1" dirty="0">
                <a:cs typeface="B Mitra" panose="00000400000000000000" pitchFamily="2" charset="-78"/>
              </a:rPr>
              <a:t>فهرست</a:t>
            </a:r>
            <a:endParaRPr lang="en-US" sz="2400" dirty="0">
              <a:cs typeface="B Mitra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" y="2434379"/>
            <a:ext cx="6858000" cy="6701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30053" y="8863232"/>
            <a:ext cx="4472940" cy="4571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8958251"/>
              </p:ext>
            </p:extLst>
          </p:nvPr>
        </p:nvGraphicFramePr>
        <p:xfrm>
          <a:off x="809837" y="3169925"/>
          <a:ext cx="5261510" cy="499418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173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441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9418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cs typeface="B Lotus" panose="00000400000000000000" pitchFamily="2" charset="-78"/>
                        </a:rPr>
                        <a:t>ذکر عنوان کارگاه، دوره، کلاس آموزشی.....</a:t>
                      </a:r>
                      <a:endParaRPr lang="en-US" sz="18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9418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cs typeface="B Lotus" panose="00000400000000000000" pitchFamily="2" charset="-78"/>
                        </a:rPr>
                        <a:t>ذکر عنوان کارگاه، دوره، کلاس آموزشی.....</a:t>
                      </a:r>
                      <a:endParaRPr lang="en-US" sz="18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9418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cs typeface="B Lotus" panose="00000400000000000000" pitchFamily="2" charset="-78"/>
                        </a:rPr>
                        <a:t>ذکر عنوان کارگاه، دوره، کلاس آموزشی.....</a:t>
                      </a:r>
                      <a:endParaRPr lang="en-US" sz="18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9418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cs typeface="B Lotus" panose="00000400000000000000" pitchFamily="2" charset="-78"/>
                        </a:rPr>
                        <a:t> 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cs typeface="B Lotus" panose="00000400000000000000" pitchFamily="2" charset="-78"/>
                        </a:rPr>
                        <a:t>ذکر عنوان کارگاه، دوره، کلاس آموزشی.....</a:t>
                      </a:r>
                      <a:endParaRPr lang="en-US" sz="18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9418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cs typeface="B Lotus" panose="00000400000000000000" pitchFamily="2" charset="-78"/>
                        </a:rPr>
                        <a:t> 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cs typeface="B Lotus" panose="00000400000000000000" pitchFamily="2" charset="-78"/>
                        </a:rPr>
                        <a:t>ذکر عنوان کارگاه، دوره، کلاس آموزشی.....</a:t>
                      </a:r>
                      <a:endParaRPr lang="en-US" sz="18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99418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cs typeface="B Lotus" panose="00000400000000000000" pitchFamily="2" charset="-78"/>
                        </a:rPr>
                        <a:t> 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cs typeface="B Lotus" panose="00000400000000000000" pitchFamily="2" charset="-78"/>
                        </a:rPr>
                        <a:t>ذکر عنوان کارگاه، دوره، کلاس آموزشی.....</a:t>
                      </a:r>
                      <a:endParaRPr lang="en-US" sz="18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99418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cs typeface="B Lotus" panose="00000400000000000000" pitchFamily="2" charset="-78"/>
                        </a:rPr>
                        <a:t> 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cs typeface="B Lotus" panose="00000400000000000000" pitchFamily="2" charset="-78"/>
                        </a:rPr>
                        <a:t>ذکر عنوان کارگاه، دوره، کلاس آموزشی.....</a:t>
                      </a:r>
                      <a:endParaRPr lang="en-US" sz="18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99418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cs typeface="B Lotus" panose="00000400000000000000" pitchFamily="2" charset="-78"/>
                        </a:rPr>
                        <a:t>ذکر عنوان کارگاه، دوره، کلاس آموزشی.....</a:t>
                      </a:r>
                      <a:endParaRPr lang="en-US" sz="18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99418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cs typeface="B Lotus" panose="00000400000000000000" pitchFamily="2" charset="-78"/>
                        </a:rPr>
                        <a:t>ذکر عنوان کارگاه، دوره، کلاس آموزشی.....</a:t>
                      </a:r>
                      <a:endParaRPr lang="en-US" sz="18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99418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cs typeface="B Lotus" panose="00000400000000000000" pitchFamily="2" charset="-78"/>
                        </a:rPr>
                        <a:t> 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cs typeface="B Lotus" panose="00000400000000000000" pitchFamily="2" charset="-78"/>
                        </a:rPr>
                        <a:t>ذکر عنوان کارگاه، دوره، کلاس آموزشی.....</a:t>
                      </a:r>
                      <a:endParaRPr lang="en-US" sz="18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13" name="8-Point Star 12"/>
          <p:cNvSpPr/>
          <p:nvPr/>
        </p:nvSpPr>
        <p:spPr>
          <a:xfrm>
            <a:off x="172852" y="8511540"/>
            <a:ext cx="688207" cy="601000"/>
          </a:xfrm>
          <a:prstGeom prst="star8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10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CCEB66B-E3B2-D4EF-F244-DF77B5E6959E}"/>
              </a:ext>
            </a:extLst>
          </p:cNvPr>
          <p:cNvSpPr/>
          <p:nvPr/>
        </p:nvSpPr>
        <p:spPr>
          <a:xfrm>
            <a:off x="5505237" y="142354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محل قرارگیری لوگو انجمن</a:t>
            </a:r>
            <a:endParaRPr lang="en-US" sz="1400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4E42AF0-DA16-94FF-8D2C-0E3CD8C8A0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783" y="38086"/>
            <a:ext cx="780356" cy="114614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811B43E-2C07-B831-7644-81F7C7A868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974" y="95114"/>
            <a:ext cx="774259" cy="97544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4930A09-2EF2-9CE6-52AC-7CDCEBC72DD7}"/>
              </a:ext>
            </a:extLst>
          </p:cNvPr>
          <p:cNvSpPr txBox="1"/>
          <p:nvPr/>
        </p:nvSpPr>
        <p:spPr>
          <a:xfrm>
            <a:off x="350563" y="524093"/>
            <a:ext cx="630282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b="1" dirty="0">
                <a:cs typeface="B Titr" panose="00000700000000000000" pitchFamily="2" charset="-78"/>
              </a:rPr>
              <a:t>گزارش عملکرد انجمن در حوزه فعالیت آموزشی</a:t>
            </a:r>
          </a:p>
          <a:p>
            <a:pPr algn="ctr" rtl="1">
              <a:lnSpc>
                <a:spcPct val="150000"/>
              </a:lnSpc>
            </a:pPr>
            <a:r>
              <a:rPr lang="fa-IR" sz="1600" b="1" dirty="0">
                <a:solidFill>
                  <a:srgbClr val="C00000"/>
                </a:solidFill>
                <a:cs typeface="B Titr" panose="00000700000000000000" pitchFamily="2" charset="-78"/>
              </a:rPr>
              <a:t>انجمن علمی- دانشجویی (نام انجمن علمی به همراه اسم پردیس یا مرکز)</a:t>
            </a:r>
          </a:p>
          <a:p>
            <a:pPr algn="ctr" rtl="1">
              <a:lnSpc>
                <a:spcPct val="150000"/>
              </a:lnSpc>
            </a:pPr>
            <a:r>
              <a:rPr lang="fa-IR" sz="1600" b="1" dirty="0">
                <a:solidFill>
                  <a:srgbClr val="C00000"/>
                </a:solidFill>
                <a:cs typeface="B Titr" panose="00000700000000000000" pitchFamily="2" charset="-78"/>
              </a:rPr>
              <a:t>جشنواره دانشگاهی حرکت دانشگاه فرهنگیان</a:t>
            </a:r>
            <a:endParaRPr lang="en-US" sz="16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4805E9B-3E3C-01CB-226C-3306819EAC0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7418" y="8282037"/>
            <a:ext cx="2022307" cy="1158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708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" y="1654211"/>
            <a:ext cx="6858000" cy="91094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 rtl="1"/>
            <a:r>
              <a:rPr lang="fa-IR" sz="2400" b="1" dirty="0">
                <a:cs typeface="B Mitra" panose="00000400000000000000" pitchFamily="2" charset="-78"/>
              </a:rPr>
              <a:t>فعالیت‌های آموزشی</a:t>
            </a:r>
          </a:p>
          <a:p>
            <a:pPr marL="266700" algn="ctr" rtl="1"/>
            <a:r>
              <a:rPr lang="fa-IR" b="1" dirty="0">
                <a:cs typeface="B Mitra" panose="00000400000000000000" pitchFamily="2" charset="-78"/>
              </a:rPr>
              <a:t>(کارگاه ها، کلاس ها و دوره های آموزش علمی و تخصصی)</a:t>
            </a:r>
            <a:endParaRPr lang="en-US" sz="1600" b="1" dirty="0">
              <a:cs typeface="B Mitra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" y="2586779"/>
            <a:ext cx="6858000" cy="6701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 flipV="1">
            <a:off x="800099" y="8967122"/>
            <a:ext cx="4437247" cy="4571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02197" y="3274142"/>
            <a:ext cx="6155222" cy="7117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  <a:spcAft>
                <a:spcPts val="800"/>
              </a:spcAft>
            </a:pPr>
            <a:r>
              <a:rPr lang="fa-IR" sz="1400" dirty="0">
                <a:solidFill>
                  <a:prstClr val="black"/>
                </a:solidFill>
                <a:ea typeface="Calibri" panose="020F0502020204030204" pitchFamily="34" charset="0"/>
                <a:cs typeface="B Nazanin" panose="00000400000000000000" pitchFamily="2" charset="-78"/>
              </a:rPr>
              <a:t>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</a:t>
            </a:r>
            <a:endParaRPr lang="fa-IR" sz="1400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19" name="Title 1"/>
          <p:cNvSpPr txBox="1">
            <a:spLocks/>
          </p:cNvSpPr>
          <p:nvPr/>
        </p:nvSpPr>
        <p:spPr>
          <a:xfrm>
            <a:off x="-5243" y="2826500"/>
            <a:ext cx="6858163" cy="36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fa-IR" sz="2500" dirty="0">
                <a:solidFill>
                  <a:schemeClr val="accent1">
                    <a:lumMod val="75000"/>
                  </a:schemeClr>
                </a:solidFill>
                <a:cs typeface="B Titr" panose="00000700000000000000" pitchFamily="2" charset="-78"/>
              </a:rPr>
              <a:t>شرح مختصری از فعالیت‌ها</a:t>
            </a:r>
            <a:endParaRPr lang="en-US" sz="2500" dirty="0">
              <a:solidFill>
                <a:schemeClr val="accent1">
                  <a:lumMod val="7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14" name="8-Point Star 13"/>
          <p:cNvSpPr/>
          <p:nvPr/>
        </p:nvSpPr>
        <p:spPr>
          <a:xfrm>
            <a:off x="76201" y="8640099"/>
            <a:ext cx="723900" cy="640425"/>
          </a:xfrm>
          <a:prstGeom prst="star8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11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B0A2EBD-8615-9105-5DC3-6D0B39D1BAE9}"/>
              </a:ext>
            </a:extLst>
          </p:cNvPr>
          <p:cNvSpPr/>
          <p:nvPr/>
        </p:nvSpPr>
        <p:spPr>
          <a:xfrm>
            <a:off x="5505237" y="142354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محل قرارگیری لوگو انجمن</a:t>
            </a:r>
            <a:endParaRPr lang="en-US" sz="1400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3C1CFB5-6274-7D6B-2C6A-2DF3105B1C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783" y="38086"/>
            <a:ext cx="780356" cy="114614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2F08DE9-670F-F4EF-EBD6-6991097C4A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974" y="95114"/>
            <a:ext cx="774259" cy="97544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22D0E67-56B8-D2D8-D619-B2AC32C1FC75}"/>
              </a:ext>
            </a:extLst>
          </p:cNvPr>
          <p:cNvSpPr txBox="1"/>
          <p:nvPr/>
        </p:nvSpPr>
        <p:spPr>
          <a:xfrm>
            <a:off x="350563" y="524093"/>
            <a:ext cx="630282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b="1" dirty="0">
                <a:cs typeface="B Titr" panose="00000700000000000000" pitchFamily="2" charset="-78"/>
              </a:rPr>
              <a:t>گزارش عملکرد انجمن در حوزه فعالیت آموزشی</a:t>
            </a:r>
          </a:p>
          <a:p>
            <a:pPr algn="ctr" rtl="1">
              <a:lnSpc>
                <a:spcPct val="150000"/>
              </a:lnSpc>
            </a:pPr>
            <a:r>
              <a:rPr lang="fa-IR" sz="1600" b="1" dirty="0">
                <a:solidFill>
                  <a:srgbClr val="C00000"/>
                </a:solidFill>
                <a:cs typeface="B Titr" panose="00000700000000000000" pitchFamily="2" charset="-78"/>
              </a:rPr>
              <a:t>انجمن علمی- دانشجویی (نام انجمن علمی به همراه اسم پردیس یا مرکز)</a:t>
            </a:r>
          </a:p>
          <a:p>
            <a:pPr algn="ctr" rtl="1">
              <a:lnSpc>
                <a:spcPct val="150000"/>
              </a:lnSpc>
            </a:pPr>
            <a:r>
              <a:rPr lang="fa-IR" sz="1600" b="1" dirty="0">
                <a:solidFill>
                  <a:srgbClr val="C00000"/>
                </a:solidFill>
                <a:cs typeface="B Titr" panose="00000700000000000000" pitchFamily="2" charset="-78"/>
              </a:rPr>
              <a:t>جشنواره دانشگاهی حرکت دانشگاه فرهنگیان</a:t>
            </a:r>
            <a:endParaRPr lang="en-US" sz="16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3B9C0C5-D20B-8B07-B3FA-E3FAEF92305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7418" y="8282037"/>
            <a:ext cx="2022307" cy="1158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18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roup 73"/>
          <p:cNvGrpSpPr/>
          <p:nvPr/>
        </p:nvGrpSpPr>
        <p:grpSpPr>
          <a:xfrm>
            <a:off x="505732" y="3647873"/>
            <a:ext cx="2850782" cy="1215000"/>
            <a:chOff x="301733" y="3050906"/>
            <a:chExt cx="2762099" cy="1127619"/>
          </a:xfrm>
        </p:grpSpPr>
        <p:grpSp>
          <p:nvGrpSpPr>
            <p:cNvPr id="75" name="Group 74"/>
            <p:cNvGrpSpPr/>
            <p:nvPr/>
          </p:nvGrpSpPr>
          <p:grpSpPr>
            <a:xfrm>
              <a:off x="301733" y="3050906"/>
              <a:ext cx="2762099" cy="1127619"/>
              <a:chOff x="962074" y="3130380"/>
              <a:chExt cx="3264305" cy="1360526"/>
            </a:xfrm>
          </p:grpSpPr>
          <p:sp>
            <p:nvSpPr>
              <p:cNvPr id="77" name="Content Placeholder 2"/>
              <p:cNvSpPr txBox="1">
                <a:spLocks noChangeAspect="1"/>
              </p:cNvSpPr>
              <p:nvPr/>
            </p:nvSpPr>
            <p:spPr>
              <a:xfrm>
                <a:off x="2471376" y="3284623"/>
                <a:ext cx="1755003" cy="349655"/>
              </a:xfrm>
              <a:prstGeom prst="roundRect">
                <a:avLst/>
              </a:prstGeom>
              <a:solidFill>
                <a:schemeClr val="accent5"/>
              </a:solidFill>
            </p:spPr>
            <p:txBody>
              <a:bodyPr vert="horz" lIns="121920" tIns="60960" rIns="121920" bIns="6096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algn="ctr" rtl="1">
                  <a:buNone/>
                </a:pPr>
                <a:r>
                  <a:rPr lang="fa-IR" dirty="0">
                    <a:solidFill>
                      <a:schemeClr val="bg1"/>
                    </a:solidFill>
                    <a:cs typeface="B Titr" panose="00000700000000000000" pitchFamily="2" charset="-78"/>
                  </a:rPr>
                  <a:t>نام مدرس</a:t>
                </a:r>
                <a:endParaRPr lang="en-US" dirty="0">
                  <a:solidFill>
                    <a:schemeClr val="bg1"/>
                  </a:solidFill>
                  <a:cs typeface="B Titr" panose="00000700000000000000" pitchFamily="2" charset="-78"/>
                </a:endParaRPr>
              </a:p>
            </p:txBody>
          </p:sp>
          <p:grpSp>
            <p:nvGrpSpPr>
              <p:cNvPr id="78" name="Group 77"/>
              <p:cNvGrpSpPr/>
              <p:nvPr/>
            </p:nvGrpSpPr>
            <p:grpSpPr>
              <a:xfrm>
                <a:off x="962074" y="3130380"/>
                <a:ext cx="1360526" cy="1360526"/>
                <a:chOff x="637919" y="2492091"/>
                <a:chExt cx="1776646" cy="1776646"/>
              </a:xfrm>
            </p:grpSpPr>
            <p:sp>
              <p:nvSpPr>
                <p:cNvPr id="79" name="Shape 662"/>
                <p:cNvSpPr/>
                <p:nvPr/>
              </p:nvSpPr>
              <p:spPr>
                <a:xfrm>
                  <a:off x="732589" y="2588810"/>
                  <a:ext cx="1594006" cy="159400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 cap="flat">
                  <a:solidFill>
                    <a:schemeClr val="accent5"/>
                  </a:solidFill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Light"/>
                    </a:defRPr>
                  </a:pPr>
                  <a:endParaRPr/>
                </a:p>
              </p:txBody>
            </p:sp>
            <p:sp>
              <p:nvSpPr>
                <p:cNvPr id="80" name="Oval 79"/>
                <p:cNvSpPr/>
                <p:nvPr/>
              </p:nvSpPr>
              <p:spPr>
                <a:xfrm>
                  <a:off x="637919" y="2492091"/>
                  <a:ext cx="1776646" cy="1776646"/>
                </a:xfrm>
                <a:prstGeom prst="ellipse">
                  <a:avLst/>
                </a:prstGeom>
                <a:noFill/>
                <a:ln w="38100">
                  <a:solidFill>
                    <a:schemeClr val="accent5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76" name="TextBox 75"/>
            <p:cNvSpPr txBox="1"/>
            <p:nvPr/>
          </p:nvSpPr>
          <p:spPr>
            <a:xfrm>
              <a:off x="1565192" y="3591569"/>
              <a:ext cx="1408845" cy="4284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sz="1200" b="1" dirty="0">
                  <a:cs typeface="B Zar" panose="00000400000000000000" pitchFamily="2" charset="-78"/>
                </a:rPr>
                <a:t>عضو هیئت علمی یا...؟</a:t>
              </a:r>
            </a:p>
            <a:p>
              <a:pPr algn="r" rtl="1"/>
              <a:endParaRPr lang="en-US" sz="1200" b="1" dirty="0">
                <a:cs typeface="B Zar" panose="00000400000000000000" pitchFamily="2" charset="-78"/>
              </a:endParaRPr>
            </a:p>
          </p:txBody>
        </p:sp>
      </p:grpSp>
      <p:sp>
        <p:nvSpPr>
          <p:cNvPr id="82" name="Rectangle 81"/>
          <p:cNvSpPr/>
          <p:nvPr/>
        </p:nvSpPr>
        <p:spPr>
          <a:xfrm>
            <a:off x="0" y="1666245"/>
            <a:ext cx="6878893" cy="85586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1"/>
            <a:r>
              <a:rPr lang="fa-IR" sz="2400" b="1" dirty="0">
                <a:cs typeface="B Mitra" panose="00000400000000000000" pitchFamily="2" charset="-78"/>
              </a:rPr>
              <a:t>عنوان کارگاه یا کلاس آموزشی</a:t>
            </a:r>
            <a:endParaRPr lang="en-US" sz="2400" b="1" dirty="0">
              <a:cs typeface="B Mitra" panose="00000400000000000000" pitchFamily="2" charset="-78"/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0" y="2558977"/>
            <a:ext cx="6878893" cy="6701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grpSp>
        <p:nvGrpSpPr>
          <p:cNvPr id="85" name="Group 84"/>
          <p:cNvGrpSpPr/>
          <p:nvPr/>
        </p:nvGrpSpPr>
        <p:grpSpPr>
          <a:xfrm>
            <a:off x="3510208" y="3660718"/>
            <a:ext cx="2884051" cy="2283970"/>
            <a:chOff x="3049543" y="2763089"/>
            <a:chExt cx="3982476" cy="4735440"/>
          </a:xfrm>
        </p:grpSpPr>
        <p:sp>
          <p:nvSpPr>
            <p:cNvPr id="86" name="Rounded Rectangle 85"/>
            <p:cNvSpPr/>
            <p:nvPr/>
          </p:nvSpPr>
          <p:spPr>
            <a:xfrm>
              <a:off x="3072931" y="3095903"/>
              <a:ext cx="3676437" cy="4402626"/>
            </a:xfrm>
            <a:prstGeom prst="roundRect">
              <a:avLst>
                <a:gd name="adj" fmla="val 5551"/>
              </a:avLst>
            </a:prstGeom>
            <a:noFill/>
            <a:ln w="3810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7" name="Rectangle 86"/>
            <p:cNvSpPr/>
            <p:nvPr/>
          </p:nvSpPr>
          <p:spPr>
            <a:xfrm>
              <a:off x="3049543" y="3692585"/>
              <a:ext cx="3558894" cy="10848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 rtl="1"/>
              <a:endParaRPr lang="fa-IR" sz="1400" dirty="0">
                <a:cs typeface="B Lotus" panose="00000400000000000000" pitchFamily="2" charset="-78"/>
              </a:endParaRPr>
            </a:p>
            <a:p>
              <a:pPr lvl="0" algn="r" rtl="1"/>
              <a:r>
                <a:rPr lang="fa-IR" sz="1400" dirty="0">
                  <a:cs typeface="B Lotus" panose="00000400000000000000" pitchFamily="2" charset="-78"/>
                </a:rPr>
                <a:t>عنوان کارگاه</a:t>
              </a:r>
              <a:endParaRPr lang="en-US" sz="1400" dirty="0">
                <a:cs typeface="B Lotus" panose="00000400000000000000" pitchFamily="2" charset="-78"/>
              </a:endParaRPr>
            </a:p>
          </p:txBody>
        </p:sp>
        <p:sp>
          <p:nvSpPr>
            <p:cNvPr id="88" name="Sev02"/>
            <p:cNvSpPr/>
            <p:nvPr/>
          </p:nvSpPr>
          <p:spPr>
            <a:xfrm>
              <a:off x="5013782" y="2763089"/>
              <a:ext cx="2018237" cy="561294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a-IR" sz="1600" dirty="0">
                  <a:solidFill>
                    <a:schemeClr val="bg1"/>
                  </a:solidFill>
                  <a:latin typeface="FontAwesome" pitchFamily="2" charset="0"/>
                  <a:cs typeface="B Yekan" panose="00000400000000000000" pitchFamily="2" charset="-78"/>
                </a:rPr>
                <a:t>سرفصل کارگاه</a:t>
              </a:r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6134994" y="2694606"/>
            <a:ext cx="344843" cy="333858"/>
            <a:chOff x="2339973" y="3200401"/>
            <a:chExt cx="249238" cy="241299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90" name="Rectangle 18"/>
            <p:cNvSpPr>
              <a:spLocks noChangeArrowheads="1"/>
            </p:cNvSpPr>
            <p:nvPr/>
          </p:nvSpPr>
          <p:spPr bwMode="auto">
            <a:xfrm>
              <a:off x="2428875" y="3297238"/>
              <a:ext cx="28575" cy="254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/>
            </a:p>
          </p:txBody>
        </p:sp>
        <p:sp>
          <p:nvSpPr>
            <p:cNvPr id="91" name="Rectangle 19"/>
            <p:cNvSpPr>
              <a:spLocks noChangeArrowheads="1"/>
            </p:cNvSpPr>
            <p:nvPr/>
          </p:nvSpPr>
          <p:spPr bwMode="auto">
            <a:xfrm>
              <a:off x="2473325" y="3297238"/>
              <a:ext cx="28575" cy="254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/>
            </a:p>
          </p:txBody>
        </p:sp>
        <p:sp>
          <p:nvSpPr>
            <p:cNvPr id="92" name="Rectangle 20"/>
            <p:cNvSpPr>
              <a:spLocks noChangeArrowheads="1"/>
            </p:cNvSpPr>
            <p:nvPr/>
          </p:nvSpPr>
          <p:spPr bwMode="auto">
            <a:xfrm>
              <a:off x="2516188" y="3297238"/>
              <a:ext cx="28575" cy="254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/>
            </a:p>
          </p:txBody>
        </p:sp>
        <p:sp>
          <p:nvSpPr>
            <p:cNvPr id="93" name="Rectangle 21"/>
            <p:cNvSpPr>
              <a:spLocks noChangeArrowheads="1"/>
            </p:cNvSpPr>
            <p:nvPr/>
          </p:nvSpPr>
          <p:spPr bwMode="auto">
            <a:xfrm>
              <a:off x="2428875" y="3338513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/>
            </a:p>
          </p:txBody>
        </p:sp>
        <p:sp>
          <p:nvSpPr>
            <p:cNvPr id="94" name="Rectangle 22"/>
            <p:cNvSpPr>
              <a:spLocks noChangeArrowheads="1"/>
            </p:cNvSpPr>
            <p:nvPr/>
          </p:nvSpPr>
          <p:spPr bwMode="auto">
            <a:xfrm>
              <a:off x="2473325" y="3338513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/>
            </a:p>
          </p:txBody>
        </p:sp>
        <p:sp>
          <p:nvSpPr>
            <p:cNvPr id="95" name="Rectangle 23"/>
            <p:cNvSpPr>
              <a:spLocks noChangeArrowheads="1"/>
            </p:cNvSpPr>
            <p:nvPr/>
          </p:nvSpPr>
          <p:spPr bwMode="auto">
            <a:xfrm>
              <a:off x="2516188" y="3338513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/>
            </a:p>
          </p:txBody>
        </p:sp>
        <p:sp>
          <p:nvSpPr>
            <p:cNvPr id="96" name="Rectangle 24"/>
            <p:cNvSpPr>
              <a:spLocks noChangeArrowheads="1"/>
            </p:cNvSpPr>
            <p:nvPr/>
          </p:nvSpPr>
          <p:spPr bwMode="auto">
            <a:xfrm>
              <a:off x="2428875" y="3378201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/>
            </a:p>
          </p:txBody>
        </p:sp>
        <p:sp>
          <p:nvSpPr>
            <p:cNvPr id="97" name="Rectangle 25"/>
            <p:cNvSpPr>
              <a:spLocks noChangeArrowheads="1"/>
            </p:cNvSpPr>
            <p:nvPr/>
          </p:nvSpPr>
          <p:spPr bwMode="auto">
            <a:xfrm>
              <a:off x="2386013" y="3338513"/>
              <a:ext cx="25400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/>
            </a:p>
          </p:txBody>
        </p:sp>
        <p:sp>
          <p:nvSpPr>
            <p:cNvPr id="98" name="Rectangle 26"/>
            <p:cNvSpPr>
              <a:spLocks noChangeArrowheads="1"/>
            </p:cNvSpPr>
            <p:nvPr/>
          </p:nvSpPr>
          <p:spPr bwMode="auto">
            <a:xfrm>
              <a:off x="2386013" y="3378201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/>
            </a:p>
          </p:txBody>
        </p:sp>
        <p:sp>
          <p:nvSpPr>
            <p:cNvPr id="99" name="Rectangle 27"/>
            <p:cNvSpPr>
              <a:spLocks noChangeArrowheads="1"/>
            </p:cNvSpPr>
            <p:nvPr/>
          </p:nvSpPr>
          <p:spPr bwMode="auto">
            <a:xfrm>
              <a:off x="2473325" y="3378201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/>
            </a:p>
          </p:txBody>
        </p:sp>
        <p:sp>
          <p:nvSpPr>
            <p:cNvPr id="100" name="Rectangle 28"/>
            <p:cNvSpPr>
              <a:spLocks noChangeArrowheads="1"/>
            </p:cNvSpPr>
            <p:nvPr/>
          </p:nvSpPr>
          <p:spPr bwMode="auto">
            <a:xfrm>
              <a:off x="2516188" y="3378201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/>
            </a:p>
          </p:txBody>
        </p:sp>
        <p:sp>
          <p:nvSpPr>
            <p:cNvPr id="101" name="Freeform 29"/>
            <p:cNvSpPr>
              <a:spLocks noEditPoints="1"/>
            </p:cNvSpPr>
            <p:nvPr/>
          </p:nvSpPr>
          <p:spPr bwMode="auto">
            <a:xfrm>
              <a:off x="2339973" y="3217862"/>
              <a:ext cx="249238" cy="223838"/>
            </a:xfrm>
            <a:custGeom>
              <a:avLst/>
              <a:gdLst>
                <a:gd name="T0" fmla="*/ 157 w 157"/>
                <a:gd name="T1" fmla="*/ 0 h 141"/>
                <a:gd name="T2" fmla="*/ 135 w 157"/>
                <a:gd name="T3" fmla="*/ 0 h 141"/>
                <a:gd name="T4" fmla="*/ 135 w 157"/>
                <a:gd name="T5" fmla="*/ 15 h 141"/>
                <a:gd name="T6" fmla="*/ 114 w 157"/>
                <a:gd name="T7" fmla="*/ 15 h 141"/>
                <a:gd name="T8" fmla="*/ 114 w 157"/>
                <a:gd name="T9" fmla="*/ 0 h 141"/>
                <a:gd name="T10" fmla="*/ 47 w 157"/>
                <a:gd name="T11" fmla="*/ 0 h 141"/>
                <a:gd name="T12" fmla="*/ 47 w 157"/>
                <a:gd name="T13" fmla="*/ 15 h 141"/>
                <a:gd name="T14" fmla="*/ 25 w 157"/>
                <a:gd name="T15" fmla="*/ 15 h 141"/>
                <a:gd name="T16" fmla="*/ 25 w 157"/>
                <a:gd name="T17" fmla="*/ 0 h 141"/>
                <a:gd name="T18" fmla="*/ 0 w 157"/>
                <a:gd name="T19" fmla="*/ 0 h 141"/>
                <a:gd name="T20" fmla="*/ 0 w 157"/>
                <a:gd name="T21" fmla="*/ 141 h 141"/>
                <a:gd name="T22" fmla="*/ 12 w 157"/>
                <a:gd name="T23" fmla="*/ 141 h 141"/>
                <a:gd name="T24" fmla="*/ 146 w 157"/>
                <a:gd name="T25" fmla="*/ 141 h 141"/>
                <a:gd name="T26" fmla="*/ 157 w 157"/>
                <a:gd name="T27" fmla="*/ 141 h 141"/>
                <a:gd name="T28" fmla="*/ 157 w 157"/>
                <a:gd name="T29" fmla="*/ 0 h 141"/>
                <a:gd name="T30" fmla="*/ 146 w 157"/>
                <a:gd name="T31" fmla="*/ 129 h 141"/>
                <a:gd name="T32" fmla="*/ 12 w 157"/>
                <a:gd name="T33" fmla="*/ 129 h 141"/>
                <a:gd name="T34" fmla="*/ 12 w 157"/>
                <a:gd name="T35" fmla="*/ 40 h 141"/>
                <a:gd name="T36" fmla="*/ 146 w 157"/>
                <a:gd name="T37" fmla="*/ 40 h 141"/>
                <a:gd name="T38" fmla="*/ 146 w 157"/>
                <a:gd name="T39" fmla="*/ 129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7" h="141">
                  <a:moveTo>
                    <a:pt x="157" y="0"/>
                  </a:moveTo>
                  <a:lnTo>
                    <a:pt x="135" y="0"/>
                  </a:lnTo>
                  <a:lnTo>
                    <a:pt x="135" y="15"/>
                  </a:lnTo>
                  <a:lnTo>
                    <a:pt x="114" y="15"/>
                  </a:lnTo>
                  <a:lnTo>
                    <a:pt x="114" y="0"/>
                  </a:lnTo>
                  <a:lnTo>
                    <a:pt x="47" y="0"/>
                  </a:lnTo>
                  <a:lnTo>
                    <a:pt x="47" y="15"/>
                  </a:lnTo>
                  <a:lnTo>
                    <a:pt x="25" y="15"/>
                  </a:lnTo>
                  <a:lnTo>
                    <a:pt x="25" y="0"/>
                  </a:lnTo>
                  <a:lnTo>
                    <a:pt x="0" y="0"/>
                  </a:lnTo>
                  <a:lnTo>
                    <a:pt x="0" y="141"/>
                  </a:lnTo>
                  <a:lnTo>
                    <a:pt x="12" y="141"/>
                  </a:lnTo>
                  <a:lnTo>
                    <a:pt x="146" y="141"/>
                  </a:lnTo>
                  <a:lnTo>
                    <a:pt x="157" y="141"/>
                  </a:lnTo>
                  <a:lnTo>
                    <a:pt x="157" y="0"/>
                  </a:lnTo>
                  <a:close/>
                  <a:moveTo>
                    <a:pt x="146" y="129"/>
                  </a:moveTo>
                  <a:lnTo>
                    <a:pt x="12" y="129"/>
                  </a:lnTo>
                  <a:lnTo>
                    <a:pt x="12" y="40"/>
                  </a:lnTo>
                  <a:lnTo>
                    <a:pt x="146" y="40"/>
                  </a:lnTo>
                  <a:lnTo>
                    <a:pt x="146" y="1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/>
            </a:p>
          </p:txBody>
        </p:sp>
        <p:sp>
          <p:nvSpPr>
            <p:cNvPr id="102" name="Rectangle 30"/>
            <p:cNvSpPr>
              <a:spLocks noChangeArrowheads="1"/>
            </p:cNvSpPr>
            <p:nvPr/>
          </p:nvSpPr>
          <p:spPr bwMode="auto">
            <a:xfrm>
              <a:off x="2387600" y="3200401"/>
              <a:ext cx="20638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/>
            </a:p>
          </p:txBody>
        </p:sp>
        <p:sp>
          <p:nvSpPr>
            <p:cNvPr id="103" name="Rectangle 31"/>
            <p:cNvSpPr>
              <a:spLocks noChangeArrowheads="1"/>
            </p:cNvSpPr>
            <p:nvPr/>
          </p:nvSpPr>
          <p:spPr bwMode="auto">
            <a:xfrm>
              <a:off x="2525713" y="3200401"/>
              <a:ext cx="23813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/>
            </a:p>
          </p:txBody>
        </p:sp>
      </p:grpSp>
      <p:sp>
        <p:nvSpPr>
          <p:cNvPr id="104" name="AutoShape 32"/>
          <p:cNvSpPr>
            <a:spLocks/>
          </p:cNvSpPr>
          <p:nvPr/>
        </p:nvSpPr>
        <p:spPr bwMode="auto">
          <a:xfrm>
            <a:off x="4235947" y="2694606"/>
            <a:ext cx="411108" cy="339504"/>
          </a:xfrm>
          <a:custGeom>
            <a:avLst/>
            <a:gdLst>
              <a:gd name="T0" fmla="*/ 15660 w 21600"/>
              <a:gd name="T1" fmla="*/ 16668 h 21148"/>
              <a:gd name="T2" fmla="*/ 11880 w 21600"/>
              <a:gd name="T3" fmla="*/ 12668 h 21148"/>
              <a:gd name="T4" fmla="*/ 11880 w 21600"/>
              <a:gd name="T5" fmla="*/ 10428 h 21148"/>
              <a:gd name="T6" fmla="*/ 13365 w 21600"/>
              <a:gd name="T7" fmla="*/ 12508 h 21148"/>
              <a:gd name="T8" fmla="*/ 15390 w 21600"/>
              <a:gd name="T9" fmla="*/ 11388 h 21148"/>
              <a:gd name="T10" fmla="*/ 16470 w 21600"/>
              <a:gd name="T11" fmla="*/ 11228 h 21148"/>
              <a:gd name="T12" fmla="*/ 17820 w 21600"/>
              <a:gd name="T13" fmla="*/ 9948 h 21148"/>
              <a:gd name="T14" fmla="*/ 21600 w 21600"/>
              <a:gd name="T15" fmla="*/ 14428 h 21148"/>
              <a:gd name="T16" fmla="*/ 18765 w 21600"/>
              <a:gd name="T17" fmla="*/ 4828 h 21148"/>
              <a:gd name="T18" fmla="*/ 18630 w 21600"/>
              <a:gd name="T19" fmla="*/ 2588 h 21148"/>
              <a:gd name="T20" fmla="*/ 15660 w 21600"/>
              <a:gd name="T21" fmla="*/ 28 h 21148"/>
              <a:gd name="T22" fmla="*/ 12690 w 21600"/>
              <a:gd name="T23" fmla="*/ 4828 h 21148"/>
              <a:gd name="T24" fmla="*/ 12285 w 21600"/>
              <a:gd name="T25" fmla="*/ 5308 h 21148"/>
              <a:gd name="T26" fmla="*/ 13230 w 21600"/>
              <a:gd name="T27" fmla="*/ 6748 h 21148"/>
              <a:gd name="T28" fmla="*/ 13635 w 21600"/>
              <a:gd name="T29" fmla="*/ 8188 h 21148"/>
              <a:gd name="T30" fmla="*/ 13635 w 21600"/>
              <a:gd name="T31" fmla="*/ 8188 h 21148"/>
              <a:gd name="T32" fmla="*/ 13770 w 21600"/>
              <a:gd name="T33" fmla="*/ 8348 h 21148"/>
              <a:gd name="T34" fmla="*/ 13770 w 21600"/>
              <a:gd name="T35" fmla="*/ 8668 h 21148"/>
              <a:gd name="T36" fmla="*/ 15660 w 21600"/>
              <a:gd name="T37" fmla="*/ 11068 h 21148"/>
              <a:gd name="T38" fmla="*/ 17415 w 21600"/>
              <a:gd name="T39" fmla="*/ 8668 h 21148"/>
              <a:gd name="T40" fmla="*/ 17550 w 21600"/>
              <a:gd name="T41" fmla="*/ 8188 h 21148"/>
              <a:gd name="T42" fmla="*/ 17955 w 21600"/>
              <a:gd name="T43" fmla="*/ 6748 h 21148"/>
              <a:gd name="T44" fmla="*/ 18900 w 21600"/>
              <a:gd name="T45" fmla="*/ 5308 h 21148"/>
              <a:gd name="T46" fmla="*/ 16335 w 21600"/>
              <a:gd name="T47" fmla="*/ 14268 h 21148"/>
              <a:gd name="T48" fmla="*/ 16335 w 21600"/>
              <a:gd name="T49" fmla="*/ 14268 h 21148"/>
              <a:gd name="T50" fmla="*/ 16335 w 21600"/>
              <a:gd name="T51" fmla="*/ 14268 h 21148"/>
              <a:gd name="T52" fmla="*/ 16335 w 21600"/>
              <a:gd name="T53" fmla="*/ 14268 h 21148"/>
              <a:gd name="T54" fmla="*/ 16335 w 21600"/>
              <a:gd name="T55" fmla="*/ 14268 h 21148"/>
              <a:gd name="T56" fmla="*/ 9855 w 21600"/>
              <a:gd name="T57" fmla="*/ 13148 h 21148"/>
              <a:gd name="T58" fmla="*/ 8100 w 21600"/>
              <a:gd name="T59" fmla="*/ 14748 h 21148"/>
              <a:gd name="T60" fmla="*/ 7020 w 21600"/>
              <a:gd name="T61" fmla="*/ 14908 h 21148"/>
              <a:gd name="T62" fmla="*/ 4455 w 21600"/>
              <a:gd name="T63" fmla="*/ 16188 h 21148"/>
              <a:gd name="T64" fmla="*/ 2700 w 21600"/>
              <a:gd name="T65" fmla="*/ 13788 h 21148"/>
              <a:gd name="T66" fmla="*/ 7155 w 21600"/>
              <a:gd name="T67" fmla="*/ 21148 h 21148"/>
              <a:gd name="T68" fmla="*/ 11610 w 21600"/>
              <a:gd name="T69" fmla="*/ 13788 h 21148"/>
              <a:gd name="T70" fmla="*/ 10935 w 21600"/>
              <a:gd name="T71" fmla="*/ 7228 h 21148"/>
              <a:gd name="T72" fmla="*/ 10665 w 21600"/>
              <a:gd name="T73" fmla="*/ 4348 h 21148"/>
              <a:gd name="T74" fmla="*/ 7155 w 21600"/>
              <a:gd name="T75" fmla="*/ 1308 h 21148"/>
              <a:gd name="T76" fmla="*/ 3645 w 21600"/>
              <a:gd name="T77" fmla="*/ 7068 h 21148"/>
              <a:gd name="T78" fmla="*/ 3240 w 21600"/>
              <a:gd name="T79" fmla="*/ 7708 h 21148"/>
              <a:gd name="T80" fmla="*/ 4320 w 21600"/>
              <a:gd name="T81" fmla="*/ 9468 h 21148"/>
              <a:gd name="T82" fmla="*/ 4725 w 21600"/>
              <a:gd name="T83" fmla="*/ 11068 h 21148"/>
              <a:gd name="T84" fmla="*/ 4860 w 21600"/>
              <a:gd name="T85" fmla="*/ 11228 h 21148"/>
              <a:gd name="T86" fmla="*/ 4860 w 21600"/>
              <a:gd name="T87" fmla="*/ 11228 h 21148"/>
              <a:gd name="T88" fmla="*/ 4995 w 21600"/>
              <a:gd name="T89" fmla="*/ 11708 h 21148"/>
              <a:gd name="T90" fmla="*/ 7155 w 21600"/>
              <a:gd name="T91" fmla="*/ 14588 h 21148"/>
              <a:gd name="T92" fmla="*/ 9315 w 21600"/>
              <a:gd name="T93" fmla="*/ 11708 h 21148"/>
              <a:gd name="T94" fmla="*/ 9450 w 21600"/>
              <a:gd name="T95" fmla="*/ 11228 h 21148"/>
              <a:gd name="T96" fmla="*/ 9990 w 21600"/>
              <a:gd name="T97" fmla="*/ 9468 h 21148"/>
              <a:gd name="T98" fmla="*/ 11070 w 21600"/>
              <a:gd name="T99" fmla="*/ 7708 h 21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1600" h="21148">
                <a:moveTo>
                  <a:pt x="21600" y="14428"/>
                </a:moveTo>
                <a:cubicBezTo>
                  <a:pt x="21600" y="16188"/>
                  <a:pt x="17280" y="16668"/>
                  <a:pt x="15660" y="16668"/>
                </a:cubicBezTo>
                <a:cubicBezTo>
                  <a:pt x="15390" y="16668"/>
                  <a:pt x="15255" y="16668"/>
                  <a:pt x="15120" y="16668"/>
                </a:cubicBezTo>
                <a:cubicBezTo>
                  <a:pt x="14580" y="14748"/>
                  <a:pt x="13365" y="12988"/>
                  <a:pt x="11880" y="12668"/>
                </a:cubicBezTo>
                <a:cubicBezTo>
                  <a:pt x="11205" y="12508"/>
                  <a:pt x="10665" y="12188"/>
                  <a:pt x="10260" y="11868"/>
                </a:cubicBezTo>
                <a:cubicBezTo>
                  <a:pt x="10665" y="11228"/>
                  <a:pt x="11205" y="10588"/>
                  <a:pt x="11880" y="10428"/>
                </a:cubicBezTo>
                <a:cubicBezTo>
                  <a:pt x="12015" y="10428"/>
                  <a:pt x="12690" y="10268"/>
                  <a:pt x="13365" y="9948"/>
                </a:cubicBezTo>
                <a:cubicBezTo>
                  <a:pt x="13365" y="12508"/>
                  <a:pt x="13365" y="12508"/>
                  <a:pt x="13365" y="12508"/>
                </a:cubicBezTo>
                <a:cubicBezTo>
                  <a:pt x="13500" y="12188"/>
                  <a:pt x="14175" y="11068"/>
                  <a:pt x="14715" y="11228"/>
                </a:cubicBezTo>
                <a:cubicBezTo>
                  <a:pt x="14985" y="11228"/>
                  <a:pt x="15120" y="11388"/>
                  <a:pt x="15390" y="11388"/>
                </a:cubicBezTo>
                <a:cubicBezTo>
                  <a:pt x="15660" y="11388"/>
                  <a:pt x="15660" y="11388"/>
                  <a:pt x="15660" y="11388"/>
                </a:cubicBezTo>
                <a:cubicBezTo>
                  <a:pt x="16065" y="11388"/>
                  <a:pt x="16200" y="11228"/>
                  <a:pt x="16470" y="11228"/>
                </a:cubicBezTo>
                <a:cubicBezTo>
                  <a:pt x="16875" y="11068"/>
                  <a:pt x="17685" y="12188"/>
                  <a:pt x="17820" y="12508"/>
                </a:cubicBezTo>
                <a:cubicBezTo>
                  <a:pt x="17820" y="9948"/>
                  <a:pt x="17820" y="9948"/>
                  <a:pt x="17820" y="9948"/>
                </a:cubicBezTo>
                <a:cubicBezTo>
                  <a:pt x="18495" y="10268"/>
                  <a:pt x="19170" y="10428"/>
                  <a:pt x="19305" y="10428"/>
                </a:cubicBezTo>
                <a:cubicBezTo>
                  <a:pt x="20655" y="10748"/>
                  <a:pt x="21600" y="12828"/>
                  <a:pt x="21600" y="14428"/>
                </a:cubicBezTo>
                <a:close/>
                <a:moveTo>
                  <a:pt x="18900" y="5308"/>
                </a:moveTo>
                <a:cubicBezTo>
                  <a:pt x="18900" y="4988"/>
                  <a:pt x="18765" y="4988"/>
                  <a:pt x="18765" y="4828"/>
                </a:cubicBezTo>
                <a:cubicBezTo>
                  <a:pt x="18630" y="4828"/>
                  <a:pt x="18630" y="4828"/>
                  <a:pt x="18495" y="4828"/>
                </a:cubicBezTo>
                <a:cubicBezTo>
                  <a:pt x="18765" y="4028"/>
                  <a:pt x="18765" y="3228"/>
                  <a:pt x="18630" y="2588"/>
                </a:cubicBezTo>
                <a:cubicBezTo>
                  <a:pt x="18225" y="1148"/>
                  <a:pt x="17550" y="508"/>
                  <a:pt x="17010" y="188"/>
                </a:cubicBezTo>
                <a:cubicBezTo>
                  <a:pt x="16605" y="28"/>
                  <a:pt x="15660" y="28"/>
                  <a:pt x="15660" y="28"/>
                </a:cubicBezTo>
                <a:cubicBezTo>
                  <a:pt x="15660" y="28"/>
                  <a:pt x="13500" y="-452"/>
                  <a:pt x="12555" y="2588"/>
                </a:cubicBezTo>
                <a:cubicBezTo>
                  <a:pt x="12420" y="3228"/>
                  <a:pt x="12555" y="4028"/>
                  <a:pt x="12690" y="4828"/>
                </a:cubicBezTo>
                <a:cubicBezTo>
                  <a:pt x="12555" y="4828"/>
                  <a:pt x="12555" y="4828"/>
                  <a:pt x="12420" y="4828"/>
                </a:cubicBezTo>
                <a:cubicBezTo>
                  <a:pt x="12420" y="4988"/>
                  <a:pt x="12285" y="4988"/>
                  <a:pt x="12285" y="5308"/>
                </a:cubicBezTo>
                <a:cubicBezTo>
                  <a:pt x="12285" y="5628"/>
                  <a:pt x="12285" y="5948"/>
                  <a:pt x="12420" y="6268"/>
                </a:cubicBezTo>
                <a:cubicBezTo>
                  <a:pt x="12555" y="6748"/>
                  <a:pt x="12690" y="7068"/>
                  <a:pt x="13230" y="6748"/>
                </a:cubicBezTo>
                <a:cubicBezTo>
                  <a:pt x="13230" y="7708"/>
                  <a:pt x="13365" y="8028"/>
                  <a:pt x="13635" y="8188"/>
                </a:cubicBezTo>
                <a:cubicBezTo>
                  <a:pt x="13635" y="8188"/>
                  <a:pt x="13635" y="8188"/>
                  <a:pt x="13635" y="8188"/>
                </a:cubicBezTo>
                <a:cubicBezTo>
                  <a:pt x="13635" y="8188"/>
                  <a:pt x="13635" y="8188"/>
                  <a:pt x="13635" y="8188"/>
                </a:cubicBezTo>
                <a:cubicBezTo>
                  <a:pt x="13635" y="8188"/>
                  <a:pt x="13635" y="8188"/>
                  <a:pt x="13635" y="8188"/>
                </a:cubicBezTo>
                <a:cubicBezTo>
                  <a:pt x="13635" y="8188"/>
                  <a:pt x="13635" y="8188"/>
                  <a:pt x="13635" y="8188"/>
                </a:cubicBezTo>
                <a:cubicBezTo>
                  <a:pt x="13635" y="8188"/>
                  <a:pt x="13635" y="8188"/>
                  <a:pt x="13770" y="8348"/>
                </a:cubicBezTo>
                <a:cubicBezTo>
                  <a:pt x="13770" y="8348"/>
                  <a:pt x="13770" y="8348"/>
                  <a:pt x="13770" y="8348"/>
                </a:cubicBezTo>
                <a:cubicBezTo>
                  <a:pt x="13770" y="8508"/>
                  <a:pt x="13770" y="8668"/>
                  <a:pt x="13770" y="8668"/>
                </a:cubicBezTo>
                <a:cubicBezTo>
                  <a:pt x="13770" y="8988"/>
                  <a:pt x="13770" y="9308"/>
                  <a:pt x="13770" y="9468"/>
                </a:cubicBezTo>
                <a:cubicBezTo>
                  <a:pt x="13905" y="9628"/>
                  <a:pt x="14715" y="11068"/>
                  <a:pt x="15660" y="11068"/>
                </a:cubicBezTo>
                <a:cubicBezTo>
                  <a:pt x="16605" y="11068"/>
                  <a:pt x="17415" y="9628"/>
                  <a:pt x="17415" y="9468"/>
                </a:cubicBezTo>
                <a:cubicBezTo>
                  <a:pt x="17415" y="9148"/>
                  <a:pt x="17415" y="8988"/>
                  <a:pt x="17415" y="8668"/>
                </a:cubicBezTo>
                <a:cubicBezTo>
                  <a:pt x="17415" y="8668"/>
                  <a:pt x="17415" y="8508"/>
                  <a:pt x="17415" y="8348"/>
                </a:cubicBezTo>
                <a:cubicBezTo>
                  <a:pt x="17415" y="8348"/>
                  <a:pt x="17550" y="8348"/>
                  <a:pt x="17550" y="8188"/>
                </a:cubicBezTo>
                <a:cubicBezTo>
                  <a:pt x="17550" y="8188"/>
                  <a:pt x="17550" y="8188"/>
                  <a:pt x="17550" y="8188"/>
                </a:cubicBezTo>
                <a:cubicBezTo>
                  <a:pt x="17685" y="8028"/>
                  <a:pt x="17955" y="7708"/>
                  <a:pt x="17955" y="6748"/>
                </a:cubicBezTo>
                <a:cubicBezTo>
                  <a:pt x="18495" y="7068"/>
                  <a:pt x="18630" y="6748"/>
                  <a:pt x="18765" y="6268"/>
                </a:cubicBezTo>
                <a:cubicBezTo>
                  <a:pt x="18900" y="5948"/>
                  <a:pt x="18900" y="5628"/>
                  <a:pt x="18900" y="5308"/>
                </a:cubicBezTo>
                <a:close/>
                <a:moveTo>
                  <a:pt x="16335" y="14268"/>
                </a:moveTo>
                <a:cubicBezTo>
                  <a:pt x="16335" y="14268"/>
                  <a:pt x="16335" y="14268"/>
                  <a:pt x="16335" y="14268"/>
                </a:cubicBezTo>
                <a:cubicBezTo>
                  <a:pt x="16335" y="14268"/>
                  <a:pt x="16335" y="14268"/>
                  <a:pt x="16335" y="14268"/>
                </a:cubicBezTo>
                <a:close/>
                <a:moveTo>
                  <a:pt x="16335" y="14268"/>
                </a:moveTo>
                <a:cubicBezTo>
                  <a:pt x="16335" y="14268"/>
                  <a:pt x="16335" y="14268"/>
                  <a:pt x="16335" y="14268"/>
                </a:cubicBezTo>
                <a:cubicBezTo>
                  <a:pt x="16335" y="14268"/>
                  <a:pt x="16335" y="14268"/>
                  <a:pt x="16335" y="14268"/>
                </a:cubicBezTo>
                <a:close/>
                <a:moveTo>
                  <a:pt x="16335" y="14268"/>
                </a:moveTo>
                <a:cubicBezTo>
                  <a:pt x="16335" y="14268"/>
                  <a:pt x="16335" y="14268"/>
                  <a:pt x="16335" y="14268"/>
                </a:cubicBezTo>
                <a:cubicBezTo>
                  <a:pt x="16335" y="14268"/>
                  <a:pt x="16335" y="14268"/>
                  <a:pt x="16335" y="14268"/>
                </a:cubicBezTo>
                <a:cubicBezTo>
                  <a:pt x="16335" y="14268"/>
                  <a:pt x="16335" y="14268"/>
                  <a:pt x="16335" y="14268"/>
                </a:cubicBezTo>
                <a:close/>
                <a:moveTo>
                  <a:pt x="11610" y="13788"/>
                </a:moveTo>
                <a:cubicBezTo>
                  <a:pt x="11475" y="13788"/>
                  <a:pt x="10530" y="13628"/>
                  <a:pt x="9855" y="13148"/>
                </a:cubicBezTo>
                <a:cubicBezTo>
                  <a:pt x="9855" y="16188"/>
                  <a:pt x="9855" y="16188"/>
                  <a:pt x="9855" y="16188"/>
                </a:cubicBezTo>
                <a:cubicBezTo>
                  <a:pt x="9585" y="15868"/>
                  <a:pt x="8775" y="14428"/>
                  <a:pt x="8100" y="14748"/>
                </a:cubicBezTo>
                <a:cubicBezTo>
                  <a:pt x="7830" y="14748"/>
                  <a:pt x="7695" y="14908"/>
                  <a:pt x="7290" y="14908"/>
                </a:cubicBezTo>
                <a:cubicBezTo>
                  <a:pt x="7020" y="14908"/>
                  <a:pt x="7020" y="14908"/>
                  <a:pt x="7020" y="14908"/>
                </a:cubicBezTo>
                <a:cubicBezTo>
                  <a:pt x="6615" y="14908"/>
                  <a:pt x="6480" y="14748"/>
                  <a:pt x="6210" y="14748"/>
                </a:cubicBezTo>
                <a:cubicBezTo>
                  <a:pt x="5535" y="14428"/>
                  <a:pt x="4725" y="15868"/>
                  <a:pt x="4455" y="16188"/>
                </a:cubicBezTo>
                <a:cubicBezTo>
                  <a:pt x="4455" y="13148"/>
                  <a:pt x="4455" y="13148"/>
                  <a:pt x="4455" y="13148"/>
                </a:cubicBezTo>
                <a:cubicBezTo>
                  <a:pt x="3780" y="13628"/>
                  <a:pt x="2835" y="13788"/>
                  <a:pt x="2700" y="13788"/>
                </a:cubicBezTo>
                <a:cubicBezTo>
                  <a:pt x="1080" y="14268"/>
                  <a:pt x="0" y="16668"/>
                  <a:pt x="0" y="18428"/>
                </a:cubicBezTo>
                <a:cubicBezTo>
                  <a:pt x="0" y="20508"/>
                  <a:pt x="5130" y="21148"/>
                  <a:pt x="7155" y="21148"/>
                </a:cubicBezTo>
                <a:cubicBezTo>
                  <a:pt x="9180" y="21148"/>
                  <a:pt x="14310" y="20508"/>
                  <a:pt x="14310" y="18428"/>
                </a:cubicBezTo>
                <a:cubicBezTo>
                  <a:pt x="14310" y="16668"/>
                  <a:pt x="13095" y="14268"/>
                  <a:pt x="11610" y="13788"/>
                </a:cubicBezTo>
                <a:close/>
                <a:moveTo>
                  <a:pt x="11070" y="7708"/>
                </a:moveTo>
                <a:cubicBezTo>
                  <a:pt x="11070" y="7388"/>
                  <a:pt x="10935" y="7228"/>
                  <a:pt x="10935" y="7228"/>
                </a:cubicBezTo>
                <a:cubicBezTo>
                  <a:pt x="10800" y="7068"/>
                  <a:pt x="10665" y="7068"/>
                  <a:pt x="10665" y="7068"/>
                </a:cubicBezTo>
                <a:cubicBezTo>
                  <a:pt x="10800" y="6108"/>
                  <a:pt x="10935" y="5308"/>
                  <a:pt x="10665" y="4348"/>
                </a:cubicBezTo>
                <a:cubicBezTo>
                  <a:pt x="10260" y="2908"/>
                  <a:pt x="9450" y="2108"/>
                  <a:pt x="8775" y="1628"/>
                </a:cubicBezTo>
                <a:cubicBezTo>
                  <a:pt x="8370" y="1468"/>
                  <a:pt x="7155" y="1308"/>
                  <a:pt x="7155" y="1308"/>
                </a:cubicBezTo>
                <a:cubicBezTo>
                  <a:pt x="7155" y="1308"/>
                  <a:pt x="4590" y="988"/>
                  <a:pt x="3645" y="4348"/>
                </a:cubicBezTo>
                <a:cubicBezTo>
                  <a:pt x="3375" y="5308"/>
                  <a:pt x="3510" y="6108"/>
                  <a:pt x="3645" y="7068"/>
                </a:cubicBezTo>
                <a:cubicBezTo>
                  <a:pt x="3645" y="7068"/>
                  <a:pt x="3510" y="7068"/>
                  <a:pt x="3510" y="7228"/>
                </a:cubicBezTo>
                <a:cubicBezTo>
                  <a:pt x="3375" y="7228"/>
                  <a:pt x="3240" y="7388"/>
                  <a:pt x="3240" y="7708"/>
                </a:cubicBezTo>
                <a:cubicBezTo>
                  <a:pt x="3240" y="8028"/>
                  <a:pt x="3240" y="8508"/>
                  <a:pt x="3375" y="8828"/>
                </a:cubicBezTo>
                <a:cubicBezTo>
                  <a:pt x="3510" y="9468"/>
                  <a:pt x="3780" y="9788"/>
                  <a:pt x="4320" y="9468"/>
                </a:cubicBezTo>
                <a:cubicBezTo>
                  <a:pt x="4320" y="10428"/>
                  <a:pt x="4590" y="10908"/>
                  <a:pt x="4725" y="11068"/>
                </a:cubicBezTo>
                <a:cubicBezTo>
                  <a:pt x="4725" y="11068"/>
                  <a:pt x="4725" y="11068"/>
                  <a:pt x="4725" y="11068"/>
                </a:cubicBezTo>
                <a:cubicBezTo>
                  <a:pt x="4725" y="11068"/>
                  <a:pt x="4725" y="11068"/>
                  <a:pt x="4725" y="11068"/>
                </a:cubicBezTo>
                <a:cubicBezTo>
                  <a:pt x="4860" y="11068"/>
                  <a:pt x="4860" y="11228"/>
                  <a:pt x="4860" y="11228"/>
                </a:cubicBezTo>
                <a:cubicBezTo>
                  <a:pt x="4860" y="11228"/>
                  <a:pt x="4860" y="11228"/>
                  <a:pt x="4860" y="11228"/>
                </a:cubicBezTo>
                <a:cubicBezTo>
                  <a:pt x="4860" y="11228"/>
                  <a:pt x="4860" y="11228"/>
                  <a:pt x="4860" y="11228"/>
                </a:cubicBezTo>
                <a:cubicBezTo>
                  <a:pt x="4995" y="11228"/>
                  <a:pt x="4995" y="11228"/>
                  <a:pt x="4995" y="11388"/>
                </a:cubicBezTo>
                <a:cubicBezTo>
                  <a:pt x="4995" y="11388"/>
                  <a:pt x="4995" y="11548"/>
                  <a:pt x="4995" y="11708"/>
                </a:cubicBezTo>
                <a:cubicBezTo>
                  <a:pt x="4995" y="12028"/>
                  <a:pt x="4995" y="12348"/>
                  <a:pt x="5130" y="12668"/>
                </a:cubicBezTo>
                <a:cubicBezTo>
                  <a:pt x="5130" y="12988"/>
                  <a:pt x="6075" y="14588"/>
                  <a:pt x="7155" y="14588"/>
                </a:cubicBezTo>
                <a:cubicBezTo>
                  <a:pt x="8235" y="14588"/>
                  <a:pt x="9315" y="12828"/>
                  <a:pt x="9315" y="12508"/>
                </a:cubicBezTo>
                <a:cubicBezTo>
                  <a:pt x="9315" y="12348"/>
                  <a:pt x="9315" y="12028"/>
                  <a:pt x="9315" y="11708"/>
                </a:cubicBezTo>
                <a:cubicBezTo>
                  <a:pt x="9315" y="11548"/>
                  <a:pt x="9315" y="11388"/>
                  <a:pt x="9315" y="11388"/>
                </a:cubicBezTo>
                <a:cubicBezTo>
                  <a:pt x="9315" y="11228"/>
                  <a:pt x="9450" y="11228"/>
                  <a:pt x="9450" y="11228"/>
                </a:cubicBezTo>
                <a:cubicBezTo>
                  <a:pt x="9450" y="11228"/>
                  <a:pt x="9450" y="11228"/>
                  <a:pt x="9450" y="11228"/>
                </a:cubicBezTo>
                <a:cubicBezTo>
                  <a:pt x="9720" y="11068"/>
                  <a:pt x="9990" y="10588"/>
                  <a:pt x="9990" y="9468"/>
                </a:cubicBezTo>
                <a:cubicBezTo>
                  <a:pt x="10530" y="9788"/>
                  <a:pt x="10800" y="9468"/>
                  <a:pt x="10935" y="8828"/>
                </a:cubicBezTo>
                <a:cubicBezTo>
                  <a:pt x="11070" y="8508"/>
                  <a:pt x="11070" y="8028"/>
                  <a:pt x="11070" y="7708"/>
                </a:cubicBezTo>
                <a:close/>
                <a:moveTo>
                  <a:pt x="11070" y="7708"/>
                </a:moveTo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lIns="0" tIns="0" rIns="0" bIns="0"/>
          <a:lstStyle/>
          <a:p>
            <a:pPr algn="just" rtl="1"/>
            <a:endParaRPr lang="en-US"/>
          </a:p>
        </p:txBody>
      </p:sp>
      <p:sp>
        <p:nvSpPr>
          <p:cNvPr id="105" name="TextBox 104"/>
          <p:cNvSpPr txBox="1"/>
          <p:nvPr/>
        </p:nvSpPr>
        <p:spPr>
          <a:xfrm>
            <a:off x="3839994" y="2738906"/>
            <a:ext cx="2295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400" b="1" dirty="0">
                <a:cs typeface="B Mitra" panose="00000400000000000000" pitchFamily="2" charset="-78"/>
              </a:rPr>
              <a:t>تاریخ برگزاری: </a:t>
            </a:r>
            <a:endParaRPr lang="en-US" sz="1400" b="1" dirty="0">
              <a:cs typeface="B Mitra" panose="00000400000000000000" pitchFamily="2" charset="-78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2435946" y="2740936"/>
            <a:ext cx="180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400" b="1" dirty="0">
                <a:cs typeface="B Mitra" panose="00000400000000000000" pitchFamily="2" charset="-78"/>
              </a:rPr>
              <a:t>تعداد مخاطبان: </a:t>
            </a:r>
            <a:endParaRPr lang="en-US" sz="1400" b="1" dirty="0">
              <a:cs typeface="B Mitra" panose="00000400000000000000" pitchFamily="2" charset="-78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-178067" y="2692226"/>
            <a:ext cx="15471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1400" b="1" dirty="0">
                <a:cs typeface="B Mitra" panose="00000400000000000000" pitchFamily="2" charset="-78"/>
              </a:rPr>
              <a:t>وسعت: </a:t>
            </a:r>
            <a:endParaRPr lang="en-US" sz="1400" b="1" dirty="0">
              <a:cs typeface="B Mitra" panose="00000400000000000000" pitchFamily="2" charset="-78"/>
            </a:endParaRPr>
          </a:p>
        </p:txBody>
      </p:sp>
      <p:pic>
        <p:nvPicPr>
          <p:cNvPr id="109" name="Picture 108"/>
          <p:cNvPicPr>
            <a:picLocks noChangeAspect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4331" y="2704626"/>
            <a:ext cx="366109" cy="366109"/>
          </a:xfrm>
          <a:prstGeom prst="rect">
            <a:avLst/>
          </a:prstGeom>
        </p:spPr>
      </p:pic>
      <p:grpSp>
        <p:nvGrpSpPr>
          <p:cNvPr id="111" name="Group 110"/>
          <p:cNvGrpSpPr/>
          <p:nvPr/>
        </p:nvGrpSpPr>
        <p:grpSpPr>
          <a:xfrm>
            <a:off x="505732" y="5292768"/>
            <a:ext cx="2562588" cy="686770"/>
            <a:chOff x="3072930" y="2699274"/>
            <a:chExt cx="3959088" cy="2113444"/>
          </a:xfrm>
        </p:grpSpPr>
        <p:sp>
          <p:nvSpPr>
            <p:cNvPr id="112" name="Rounded Rectangle 111"/>
            <p:cNvSpPr/>
            <p:nvPr/>
          </p:nvSpPr>
          <p:spPr>
            <a:xfrm>
              <a:off x="3072930" y="3095910"/>
              <a:ext cx="3676437" cy="1716808"/>
            </a:xfrm>
            <a:prstGeom prst="roundRect">
              <a:avLst>
                <a:gd name="adj" fmla="val 5551"/>
              </a:avLst>
            </a:prstGeom>
            <a:noFill/>
            <a:ln w="3810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3" name="Rectangle 112"/>
            <p:cNvSpPr/>
            <p:nvPr/>
          </p:nvSpPr>
          <p:spPr>
            <a:xfrm>
              <a:off x="3207891" y="3379477"/>
              <a:ext cx="3387299" cy="1325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 rtl="1"/>
              <a:r>
                <a:rPr lang="fa-IR" sz="1050" b="1" dirty="0">
                  <a:cs typeface="B Lotus" panose="00000400000000000000" pitchFamily="2" charset="-78"/>
                </a:rPr>
                <a:t>دانشجویان دانشگاه علامه طباطبائی:   سایردانشجویان: </a:t>
              </a:r>
              <a:endParaRPr lang="en-US" sz="1050" b="1" dirty="0">
                <a:cs typeface="B Lotus" panose="00000400000000000000" pitchFamily="2" charset="-78"/>
              </a:endParaRPr>
            </a:p>
          </p:txBody>
        </p:sp>
        <p:sp>
          <p:nvSpPr>
            <p:cNvPr id="114" name="Sev02"/>
            <p:cNvSpPr/>
            <p:nvPr/>
          </p:nvSpPr>
          <p:spPr>
            <a:xfrm>
              <a:off x="5289242" y="2699274"/>
              <a:ext cx="1742776" cy="731274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a-IR" sz="1600" dirty="0">
                  <a:solidFill>
                    <a:schemeClr val="bg1"/>
                  </a:solidFill>
                  <a:latin typeface="FontAwesome" pitchFamily="2" charset="0"/>
                  <a:cs typeface="B Yekan" panose="00000400000000000000" pitchFamily="2" charset="-78"/>
                </a:rPr>
                <a:t>هزینه</a:t>
              </a:r>
            </a:p>
          </p:txBody>
        </p:sp>
      </p:grpSp>
      <p:grpSp>
        <p:nvGrpSpPr>
          <p:cNvPr id="115" name="Group 114"/>
          <p:cNvGrpSpPr/>
          <p:nvPr/>
        </p:nvGrpSpPr>
        <p:grpSpPr>
          <a:xfrm>
            <a:off x="3336408" y="6238830"/>
            <a:ext cx="3060000" cy="1129071"/>
            <a:chOff x="3072930" y="2805443"/>
            <a:chExt cx="3959088" cy="1839314"/>
          </a:xfrm>
        </p:grpSpPr>
        <p:sp>
          <p:nvSpPr>
            <p:cNvPr id="116" name="Rounded Rectangle 115"/>
            <p:cNvSpPr/>
            <p:nvPr/>
          </p:nvSpPr>
          <p:spPr>
            <a:xfrm>
              <a:off x="3072930" y="3095906"/>
              <a:ext cx="3676438" cy="1548851"/>
            </a:xfrm>
            <a:prstGeom prst="roundRect">
              <a:avLst>
                <a:gd name="adj" fmla="val 5551"/>
              </a:avLst>
            </a:prstGeom>
            <a:noFill/>
            <a:ln w="3810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7" name="Rectangle 116"/>
            <p:cNvSpPr/>
            <p:nvPr/>
          </p:nvSpPr>
          <p:spPr>
            <a:xfrm>
              <a:off x="3089915" y="3379477"/>
              <a:ext cx="3676867" cy="4512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 rtl="1"/>
              <a:r>
                <a:rPr lang="fa-IR" sz="1200" dirty="0">
                  <a:cs typeface="B Lotus" panose="00000400000000000000" pitchFamily="2" charset="-78"/>
                </a:rPr>
                <a:t>لیست حامیان برگزار کنده کارگاه</a:t>
              </a:r>
              <a:endParaRPr lang="en-US" sz="1200" dirty="0">
                <a:cs typeface="B Lotus" panose="00000400000000000000" pitchFamily="2" charset="-78"/>
              </a:endParaRPr>
            </a:p>
          </p:txBody>
        </p:sp>
        <p:sp>
          <p:nvSpPr>
            <p:cNvPr id="118" name="Sev02"/>
            <p:cNvSpPr/>
            <p:nvPr/>
          </p:nvSpPr>
          <p:spPr>
            <a:xfrm>
              <a:off x="5289242" y="2805443"/>
              <a:ext cx="1742776" cy="518937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a-IR" sz="1600" dirty="0">
                  <a:solidFill>
                    <a:schemeClr val="bg1"/>
                  </a:solidFill>
                  <a:latin typeface="FontAwesome" pitchFamily="2" charset="0"/>
                  <a:cs typeface="B Yekan" panose="00000400000000000000" pitchFamily="2" charset="-78"/>
                </a:rPr>
                <a:t>حامیان</a:t>
              </a:r>
            </a:p>
          </p:txBody>
        </p:sp>
      </p:grpSp>
      <p:grpSp>
        <p:nvGrpSpPr>
          <p:cNvPr id="119" name="Group 118"/>
          <p:cNvGrpSpPr/>
          <p:nvPr/>
        </p:nvGrpSpPr>
        <p:grpSpPr>
          <a:xfrm>
            <a:off x="505732" y="6233193"/>
            <a:ext cx="2562588" cy="1124742"/>
            <a:chOff x="3072930" y="2624331"/>
            <a:chExt cx="4017309" cy="4163767"/>
          </a:xfrm>
        </p:grpSpPr>
        <p:sp>
          <p:nvSpPr>
            <p:cNvPr id="120" name="Rounded Rectangle 119"/>
            <p:cNvSpPr/>
            <p:nvPr/>
          </p:nvSpPr>
          <p:spPr>
            <a:xfrm>
              <a:off x="3072930" y="3167666"/>
              <a:ext cx="3676437" cy="3620432"/>
            </a:xfrm>
            <a:prstGeom prst="roundRect">
              <a:avLst>
                <a:gd name="adj" fmla="val 5551"/>
              </a:avLst>
            </a:prstGeom>
            <a:noFill/>
            <a:ln w="3810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1" name="Rectangle 120"/>
            <p:cNvSpPr/>
            <p:nvPr/>
          </p:nvSpPr>
          <p:spPr>
            <a:xfrm>
              <a:off x="3207890" y="4006719"/>
              <a:ext cx="3558894" cy="21648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 rtl="1"/>
              <a:r>
                <a:rPr lang="fa-IR" sz="1200" dirty="0">
                  <a:cs typeface="B Lotus" panose="00000400000000000000" pitchFamily="2" charset="-78"/>
                </a:rPr>
                <a:t>درصورت موجود نام همکاران</a:t>
              </a:r>
            </a:p>
            <a:p>
              <a:pPr lvl="0" algn="r" rtl="1"/>
              <a:endParaRPr lang="en-US" sz="2000" dirty="0">
                <a:cs typeface="B Lotus" panose="00000400000000000000" pitchFamily="2" charset="-78"/>
              </a:endParaRPr>
            </a:p>
          </p:txBody>
        </p:sp>
        <p:sp>
          <p:nvSpPr>
            <p:cNvPr id="122" name="Sev02"/>
            <p:cNvSpPr/>
            <p:nvPr/>
          </p:nvSpPr>
          <p:spPr>
            <a:xfrm>
              <a:off x="5285361" y="2624331"/>
              <a:ext cx="1804878" cy="1086673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a-IR" sz="1600" dirty="0">
                  <a:solidFill>
                    <a:schemeClr val="bg1"/>
                  </a:solidFill>
                  <a:latin typeface="FontAwesome" pitchFamily="2" charset="0"/>
                  <a:cs typeface="B Yekan" panose="00000400000000000000" pitchFamily="2" charset="-78"/>
                </a:rPr>
                <a:t>همکاران</a:t>
              </a: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505732" y="7620204"/>
            <a:ext cx="5752266" cy="855464"/>
            <a:chOff x="505732" y="6395711"/>
            <a:chExt cx="5752266" cy="855464"/>
          </a:xfrm>
        </p:grpSpPr>
        <p:sp>
          <p:nvSpPr>
            <p:cNvPr id="124" name="Rounded Rectangle 123"/>
            <p:cNvSpPr/>
            <p:nvPr/>
          </p:nvSpPr>
          <p:spPr>
            <a:xfrm>
              <a:off x="505732" y="6489262"/>
              <a:ext cx="5683835" cy="761913"/>
            </a:xfrm>
            <a:prstGeom prst="roundRect">
              <a:avLst>
                <a:gd name="adj" fmla="val 5551"/>
              </a:avLst>
            </a:prstGeom>
            <a:noFill/>
            <a:ln w="3810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5" name="Sev02"/>
            <p:cNvSpPr/>
            <p:nvPr/>
          </p:nvSpPr>
          <p:spPr>
            <a:xfrm>
              <a:off x="4910997" y="6395711"/>
              <a:ext cx="1347001" cy="318552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a-IR" sz="1400" dirty="0">
                  <a:solidFill>
                    <a:schemeClr val="bg1"/>
                  </a:solidFill>
                  <a:latin typeface="FontAwesome" pitchFamily="2" charset="0"/>
                  <a:cs typeface="B Yekan" panose="00000400000000000000" pitchFamily="2" charset="-78"/>
                </a:rPr>
                <a:t>همکاران اجرایی</a:t>
              </a:r>
            </a:p>
          </p:txBody>
        </p:sp>
        <p:sp>
          <p:nvSpPr>
            <p:cNvPr id="126" name="Rectangle 125"/>
            <p:cNvSpPr/>
            <p:nvPr/>
          </p:nvSpPr>
          <p:spPr>
            <a:xfrm>
              <a:off x="505732" y="6477663"/>
              <a:ext cx="5514068" cy="3558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600" dirty="0"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                       تیم اجرایی دانشجوی با ذکر نام های دانشجویان</a:t>
              </a:r>
              <a:endParaRPr lang="en-U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27" name="Rectangle 126"/>
          <p:cNvSpPr/>
          <p:nvPr/>
        </p:nvSpPr>
        <p:spPr>
          <a:xfrm>
            <a:off x="0" y="3174152"/>
            <a:ext cx="6878893" cy="6701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128" name="Rectangle 127"/>
          <p:cNvSpPr/>
          <p:nvPr/>
        </p:nvSpPr>
        <p:spPr>
          <a:xfrm>
            <a:off x="630053" y="9006652"/>
            <a:ext cx="4357441" cy="4571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1530771" y="2749626"/>
            <a:ext cx="99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1400" dirty="0">
                <a:cs typeface="B Mitra" panose="00000400000000000000" pitchFamily="2" charset="-78"/>
              </a:rPr>
              <a:t> </a:t>
            </a:r>
            <a:r>
              <a:rPr lang="fa-IR" sz="1400" b="1" dirty="0">
                <a:cs typeface="B Mitra" panose="00000400000000000000" pitchFamily="2" charset="-78"/>
              </a:rPr>
              <a:t>چند ساعته:</a:t>
            </a:r>
            <a:endParaRPr lang="en-US" sz="1400" b="1" dirty="0">
              <a:cs typeface="B Mitra" panose="00000400000000000000" pitchFamily="2" charset="-78"/>
            </a:endParaRPr>
          </a:p>
        </p:txBody>
      </p:sp>
      <p:sp>
        <p:nvSpPr>
          <p:cNvPr id="63" name="8-Point Star 62"/>
          <p:cNvSpPr/>
          <p:nvPr/>
        </p:nvSpPr>
        <p:spPr>
          <a:xfrm>
            <a:off x="0" y="8807740"/>
            <a:ext cx="630053" cy="457200"/>
          </a:xfrm>
          <a:prstGeom prst="star8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12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C2DA185-0C9F-4403-1C66-5482E4C85510}"/>
              </a:ext>
            </a:extLst>
          </p:cNvPr>
          <p:cNvSpPr/>
          <p:nvPr/>
        </p:nvSpPr>
        <p:spPr>
          <a:xfrm>
            <a:off x="5505237" y="142354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محل قرارگیری لوگو انجمن</a:t>
            </a:r>
            <a:endParaRPr lang="en-US" sz="1400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EC1C5C7-D24C-91D6-F680-739BFA25BE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783" y="38086"/>
            <a:ext cx="780356" cy="114614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5AC43DC-BE7B-40D9-6342-9D02D89A09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974" y="95114"/>
            <a:ext cx="774259" cy="97544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36D49DB-2789-5193-AD34-1B9466617F17}"/>
              </a:ext>
            </a:extLst>
          </p:cNvPr>
          <p:cNvSpPr txBox="1"/>
          <p:nvPr/>
        </p:nvSpPr>
        <p:spPr>
          <a:xfrm>
            <a:off x="350563" y="524093"/>
            <a:ext cx="630282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b="1" dirty="0">
                <a:cs typeface="B Titr" panose="00000700000000000000" pitchFamily="2" charset="-78"/>
              </a:rPr>
              <a:t>گزارش عملکرد انجمن در حوزه فعالیت آموزشی</a:t>
            </a:r>
          </a:p>
          <a:p>
            <a:pPr algn="ctr" rtl="1">
              <a:lnSpc>
                <a:spcPct val="150000"/>
              </a:lnSpc>
            </a:pPr>
            <a:r>
              <a:rPr lang="fa-IR" sz="1600" b="1" dirty="0">
                <a:solidFill>
                  <a:srgbClr val="C00000"/>
                </a:solidFill>
                <a:cs typeface="B Titr" panose="00000700000000000000" pitchFamily="2" charset="-78"/>
              </a:rPr>
              <a:t>انجمن علمی- دانشجویی (نام انجمن علمی به همراه اسم پردیس یا مرکز)</a:t>
            </a:r>
          </a:p>
          <a:p>
            <a:pPr algn="ctr" rtl="1">
              <a:lnSpc>
                <a:spcPct val="150000"/>
              </a:lnSpc>
            </a:pPr>
            <a:r>
              <a:rPr lang="fa-IR" sz="1600" b="1" dirty="0">
                <a:solidFill>
                  <a:srgbClr val="C00000"/>
                </a:solidFill>
                <a:cs typeface="B Titr" panose="00000700000000000000" pitchFamily="2" charset="-78"/>
              </a:rPr>
              <a:t>جشنواره دانشگاهی حرکت دانشگاه فرهنگیان</a:t>
            </a:r>
            <a:endParaRPr lang="en-US" sz="16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945F971-1F45-6CF4-DDBE-8357B7A65A6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7418" y="8579747"/>
            <a:ext cx="2022307" cy="1158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249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 animBg="1"/>
      <p:bldP spid="84" grpId="0" animBg="1"/>
      <p:bldP spid="127" grpId="0" animBg="1"/>
      <p:bldP spid="12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Rectangle 81"/>
          <p:cNvSpPr/>
          <p:nvPr/>
        </p:nvSpPr>
        <p:spPr>
          <a:xfrm>
            <a:off x="0" y="1544302"/>
            <a:ext cx="6878893" cy="53751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1"/>
            <a:r>
              <a:rPr lang="fa-IR" sz="2400" b="1" dirty="0">
                <a:cs typeface="B Mitra" panose="00000400000000000000" pitchFamily="2" charset="-78"/>
              </a:rPr>
              <a:t>عنوان کارگاه یا کلاس آموزشی</a:t>
            </a:r>
            <a:endParaRPr lang="en-US" sz="2400" b="1" dirty="0">
              <a:cs typeface="B Mitra" panose="00000400000000000000" pitchFamily="2" charset="-78"/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0" y="2152647"/>
            <a:ext cx="6878893" cy="6476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129" name="Rounded Rectangle 128"/>
          <p:cNvSpPr/>
          <p:nvPr/>
        </p:nvSpPr>
        <p:spPr>
          <a:xfrm>
            <a:off x="505732" y="2509520"/>
            <a:ext cx="5813766" cy="6038904"/>
          </a:xfrm>
          <a:prstGeom prst="roundRect">
            <a:avLst>
              <a:gd name="adj" fmla="val 5551"/>
            </a:avLst>
          </a:prstGeom>
          <a:noFill/>
          <a:ln w="381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0" name="Sev02"/>
          <p:cNvSpPr/>
          <p:nvPr/>
        </p:nvSpPr>
        <p:spPr>
          <a:xfrm>
            <a:off x="2501913" y="2356932"/>
            <a:ext cx="1711398" cy="307875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400" dirty="0">
                <a:solidFill>
                  <a:schemeClr val="bg1"/>
                </a:solidFill>
                <a:latin typeface="FontAwesome" pitchFamily="2" charset="0"/>
                <a:cs typeface="B Yekan" panose="00000400000000000000" pitchFamily="2" charset="-78"/>
              </a:rPr>
              <a:t>شرح مختصرکارگاه</a:t>
            </a:r>
          </a:p>
        </p:txBody>
      </p:sp>
      <p:sp>
        <p:nvSpPr>
          <p:cNvPr id="131" name="Rectangle 130"/>
          <p:cNvSpPr/>
          <p:nvPr/>
        </p:nvSpPr>
        <p:spPr>
          <a:xfrm>
            <a:off x="576851" y="2551162"/>
            <a:ext cx="5652593" cy="619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107000"/>
              </a:lnSpc>
              <a:spcAft>
                <a:spcPts val="800"/>
              </a:spcAft>
            </a:pPr>
            <a:r>
              <a:rPr lang="fa-IR" sz="16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30053" y="9044657"/>
            <a:ext cx="4290060" cy="4571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18" name="8-Point Star 17"/>
          <p:cNvSpPr/>
          <p:nvPr/>
        </p:nvSpPr>
        <p:spPr>
          <a:xfrm>
            <a:off x="114300" y="8807740"/>
            <a:ext cx="670560" cy="457200"/>
          </a:xfrm>
          <a:prstGeom prst="star8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13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FAA92D9-C1A7-F01D-629A-B4571FC686E0}"/>
              </a:ext>
            </a:extLst>
          </p:cNvPr>
          <p:cNvSpPr/>
          <p:nvPr/>
        </p:nvSpPr>
        <p:spPr>
          <a:xfrm>
            <a:off x="5505237" y="82720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محل قرارگیری لوگو انجمن</a:t>
            </a:r>
            <a:endParaRPr lang="en-US" sz="1400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B226EBE-1995-92F1-F03B-5AF20CF400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783" y="-21548"/>
            <a:ext cx="780356" cy="114614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9BED0A9-E040-46EA-EA1A-68D61A53A9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974" y="35480"/>
            <a:ext cx="774259" cy="97544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4F469A1-AB88-1289-2DDE-BBC865404A79}"/>
              </a:ext>
            </a:extLst>
          </p:cNvPr>
          <p:cNvSpPr txBox="1"/>
          <p:nvPr/>
        </p:nvSpPr>
        <p:spPr>
          <a:xfrm>
            <a:off x="350563" y="464459"/>
            <a:ext cx="630282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b="1" dirty="0">
                <a:cs typeface="B Titr" panose="00000700000000000000" pitchFamily="2" charset="-78"/>
              </a:rPr>
              <a:t>گزارش عملکرد انجمن در حوزه فعالیت آموزشی</a:t>
            </a:r>
          </a:p>
          <a:p>
            <a:pPr algn="ctr" rtl="1">
              <a:lnSpc>
                <a:spcPct val="150000"/>
              </a:lnSpc>
            </a:pPr>
            <a:r>
              <a:rPr lang="fa-IR" sz="1600" b="1" dirty="0">
                <a:solidFill>
                  <a:srgbClr val="C00000"/>
                </a:solidFill>
                <a:cs typeface="B Titr" panose="00000700000000000000" pitchFamily="2" charset="-78"/>
              </a:rPr>
              <a:t>انجمن علمی- دانشجویی (نام انجمن علمی به همراه اسم پردیس یا مرکز)</a:t>
            </a:r>
          </a:p>
          <a:p>
            <a:pPr algn="ctr" rtl="1">
              <a:lnSpc>
                <a:spcPct val="150000"/>
              </a:lnSpc>
            </a:pPr>
            <a:r>
              <a:rPr lang="fa-IR" sz="1600" b="1" dirty="0">
                <a:solidFill>
                  <a:srgbClr val="C00000"/>
                </a:solidFill>
                <a:cs typeface="B Titr" panose="00000700000000000000" pitchFamily="2" charset="-78"/>
              </a:rPr>
              <a:t>جشنواره دانشگاهی حرکت دانشگاه فرهنگیان</a:t>
            </a:r>
            <a:endParaRPr lang="en-US" sz="16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F0C291D-4E9A-8BB0-547C-7C96F24F4D2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7418" y="8643542"/>
            <a:ext cx="2022307" cy="1158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377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 animBg="1"/>
      <p:bldP spid="84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2"/>
          </p:nvPr>
        </p:nvSpPr>
        <p:spPr>
          <a:xfrm>
            <a:off x="578644" y="2797036"/>
            <a:ext cx="2057399" cy="3186188"/>
          </a:xfrm>
        </p:spPr>
      </p:sp>
      <p:sp>
        <p:nvSpPr>
          <p:cNvPr id="4" name="Picture Placeholder 3"/>
          <p:cNvSpPr>
            <a:spLocks noGrp="1"/>
          </p:cNvSpPr>
          <p:nvPr>
            <p:ph type="pic" idx="3"/>
          </p:nvPr>
        </p:nvSpPr>
        <p:spPr>
          <a:xfrm>
            <a:off x="2650330" y="2797035"/>
            <a:ext cx="1296161" cy="5563628"/>
          </a:xfrm>
        </p:spPr>
      </p:sp>
      <p:sp>
        <p:nvSpPr>
          <p:cNvPr id="5" name="Picture Placeholder 4"/>
          <p:cNvSpPr>
            <a:spLocks noGrp="1"/>
          </p:cNvSpPr>
          <p:nvPr>
            <p:ph type="pic" idx="4"/>
          </p:nvPr>
        </p:nvSpPr>
        <p:spPr>
          <a:xfrm>
            <a:off x="3962103" y="2797035"/>
            <a:ext cx="2319718" cy="3173671"/>
          </a:xfrm>
        </p:spPr>
      </p:sp>
      <p:sp>
        <p:nvSpPr>
          <p:cNvPr id="6" name="Picture Placeholder 5"/>
          <p:cNvSpPr>
            <a:spLocks noGrp="1"/>
          </p:cNvSpPr>
          <p:nvPr>
            <p:ph type="pic" idx="5"/>
          </p:nvPr>
        </p:nvSpPr>
        <p:spPr/>
      </p:sp>
      <p:sp>
        <p:nvSpPr>
          <p:cNvPr id="7" name="Picture Placeholder 6"/>
          <p:cNvSpPr>
            <a:spLocks noGrp="1"/>
          </p:cNvSpPr>
          <p:nvPr>
            <p:ph type="pic" idx="6"/>
          </p:nvPr>
        </p:nvSpPr>
        <p:spPr/>
      </p:sp>
      <p:sp>
        <p:nvSpPr>
          <p:cNvPr id="8" name="Picture Placeholder 7"/>
          <p:cNvSpPr>
            <a:spLocks noGrp="1"/>
          </p:cNvSpPr>
          <p:nvPr>
            <p:ph type="pic" idx="7"/>
          </p:nvPr>
        </p:nvSpPr>
        <p:spPr/>
      </p:sp>
      <p:sp>
        <p:nvSpPr>
          <p:cNvPr id="82" name="Rectangle 81"/>
          <p:cNvSpPr/>
          <p:nvPr/>
        </p:nvSpPr>
        <p:spPr>
          <a:xfrm>
            <a:off x="0" y="1513821"/>
            <a:ext cx="6878893" cy="55615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1"/>
            <a:r>
              <a:rPr lang="fa-IR" sz="2400" b="1" dirty="0">
                <a:cs typeface="B Mitra" panose="00000400000000000000" pitchFamily="2" charset="-78"/>
              </a:rPr>
              <a:t>عنوان کارگاه یا کلاس آموزشی</a:t>
            </a:r>
            <a:endParaRPr lang="en-US" sz="2400" b="1" dirty="0">
              <a:cs typeface="B Mitra" panose="00000400000000000000" pitchFamily="2" charset="-78"/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0" y="2122167"/>
            <a:ext cx="6878893" cy="6701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15" name="Title 1"/>
          <p:cNvSpPr txBox="1">
            <a:spLocks/>
          </p:cNvSpPr>
          <p:nvPr/>
        </p:nvSpPr>
        <p:spPr>
          <a:xfrm>
            <a:off x="-163" y="2189181"/>
            <a:ext cx="6879056" cy="585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lnSpc>
                <a:spcPct val="100000"/>
              </a:lnSpc>
            </a:pPr>
            <a:r>
              <a:rPr lang="fa-IR" sz="2500" dirty="0">
                <a:solidFill>
                  <a:schemeClr val="accent1">
                    <a:lumMod val="75000"/>
                  </a:schemeClr>
                </a:solidFill>
                <a:cs typeface="B Titr" panose="00000700000000000000" pitchFamily="2" charset="-78"/>
              </a:rPr>
              <a:t>گزارش تصویری</a:t>
            </a:r>
            <a:endParaRPr lang="en-US" sz="2500" dirty="0">
              <a:solidFill>
                <a:schemeClr val="accent1">
                  <a:lumMod val="7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0" y="8983887"/>
            <a:ext cx="4647055" cy="4571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29" name="8-Point Star 28"/>
          <p:cNvSpPr/>
          <p:nvPr/>
        </p:nvSpPr>
        <p:spPr>
          <a:xfrm>
            <a:off x="172853" y="8807740"/>
            <a:ext cx="595334" cy="457200"/>
          </a:xfrm>
          <a:prstGeom prst="star8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13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6CCA390-7A27-1C43-2950-60FF3345EA56}"/>
              </a:ext>
            </a:extLst>
          </p:cNvPr>
          <p:cNvSpPr/>
          <p:nvPr/>
        </p:nvSpPr>
        <p:spPr>
          <a:xfrm>
            <a:off x="5505237" y="82720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محل قرارگیری لوگو انجمن</a:t>
            </a:r>
            <a:endParaRPr lang="en-US" sz="1400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4F3EE2D-2F42-9BAB-52CC-85C7EB32BE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783" y="-21548"/>
            <a:ext cx="780356" cy="114614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8A22115-8AFE-660C-BDE7-D2A36EF10F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974" y="35480"/>
            <a:ext cx="774259" cy="97544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44934FC-3846-B84F-873C-D1D7C8FE6921}"/>
              </a:ext>
            </a:extLst>
          </p:cNvPr>
          <p:cNvSpPr txBox="1"/>
          <p:nvPr/>
        </p:nvSpPr>
        <p:spPr>
          <a:xfrm>
            <a:off x="350563" y="464459"/>
            <a:ext cx="6302826" cy="1034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400" b="1" dirty="0">
                <a:cs typeface="B Titr" panose="00000700000000000000" pitchFamily="2" charset="-78"/>
              </a:rPr>
              <a:t>گزارش عملکرد انجمن در حوزه فعالیت آموزشی</a:t>
            </a:r>
          </a:p>
          <a:p>
            <a:pPr algn="ctr" rtl="1">
              <a:lnSpc>
                <a:spcPct val="150000"/>
              </a:lnSpc>
            </a:pPr>
            <a:r>
              <a:rPr lang="fa-IR" sz="1400" b="1" dirty="0">
                <a:solidFill>
                  <a:srgbClr val="C00000"/>
                </a:solidFill>
                <a:cs typeface="B Titr" panose="00000700000000000000" pitchFamily="2" charset="-78"/>
              </a:rPr>
              <a:t>انجمن علمی- دانشجویی (نام انجمن علمی به همراه اسم پردیس یا مرکز)</a:t>
            </a:r>
          </a:p>
          <a:p>
            <a:pPr algn="ctr" rtl="1">
              <a:lnSpc>
                <a:spcPct val="150000"/>
              </a:lnSpc>
            </a:pPr>
            <a:r>
              <a:rPr lang="fa-IR" sz="1400" b="1" dirty="0">
                <a:solidFill>
                  <a:srgbClr val="C00000"/>
                </a:solidFill>
                <a:cs typeface="B Titr" panose="00000700000000000000" pitchFamily="2" charset="-78"/>
              </a:rPr>
              <a:t>جشنواره دانشگاهی حرکت دانشگاه فرهنگیان</a:t>
            </a:r>
            <a:endParaRPr lang="en-US" sz="14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FD6DD1F-7FBA-34FC-A4AC-CEF9958257F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7418" y="8452157"/>
            <a:ext cx="2022307" cy="1158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037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 animBg="1"/>
      <p:bldP spid="84" grpId="0" animBg="1"/>
      <p:bldP spid="15" grpId="0"/>
      <p:bldP spid="2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 rot="1662355">
            <a:off x="4296966" y="7314701"/>
            <a:ext cx="2018627" cy="57900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100" dirty="0">
                <a:solidFill>
                  <a:schemeClr val="bg1"/>
                </a:solidFill>
                <a:cs typeface="B Sina" panose="00000700000000000000" pitchFamily="2" charset="-78"/>
              </a:rPr>
              <a:t>همایش</a:t>
            </a:r>
          </a:p>
          <a:p>
            <a:pPr algn="ctr" rtl="1">
              <a:lnSpc>
                <a:spcPct val="150000"/>
              </a:lnSpc>
            </a:pPr>
            <a:r>
              <a:rPr lang="fa-IR" sz="1100" dirty="0">
                <a:solidFill>
                  <a:schemeClr val="bg1"/>
                </a:solidFill>
                <a:cs typeface="B Sina" panose="00000700000000000000" pitchFamily="2" charset="-78"/>
              </a:rPr>
              <a:t>عنوان همایش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79" y="2234688"/>
            <a:ext cx="6571797" cy="641670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907875" y="4103903"/>
            <a:ext cx="2484120" cy="133882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marL="182563" indent="-182563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b="1" dirty="0">
                <a:cs typeface="B Mitra" panose="00000400000000000000" pitchFamily="2" charset="-78"/>
              </a:rPr>
              <a:t>نام برنامه ...........</a:t>
            </a:r>
          </a:p>
          <a:p>
            <a:pPr marL="182563" indent="-182563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b="1" dirty="0">
                <a:cs typeface="B Mitra" panose="00000400000000000000" pitchFamily="2" charset="-78"/>
              </a:rPr>
              <a:t>نام برنامه </a:t>
            </a:r>
          </a:p>
          <a:p>
            <a:pPr marL="182563" indent="-182563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b="1" dirty="0">
                <a:cs typeface="B Mitra" panose="00000400000000000000" pitchFamily="2" charset="-78"/>
              </a:rPr>
              <a:t>نام برنامه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962400" y="6328224"/>
            <a:ext cx="2484120" cy="88870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marL="92075" indent="-92075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b="1" dirty="0">
                <a:cs typeface="B Mitra" panose="00000400000000000000" pitchFamily="2" charset="-78"/>
              </a:rPr>
              <a:t>نام برنامه </a:t>
            </a:r>
          </a:p>
          <a:p>
            <a:pPr marL="92075" indent="-92075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b="1" dirty="0">
                <a:cs typeface="B Mitra" panose="00000400000000000000" pitchFamily="2" charset="-78"/>
              </a:rPr>
              <a:t>نام برنامه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54E64B2-9967-D680-E77C-CEB31CE6D0F8}"/>
              </a:ext>
            </a:extLst>
          </p:cNvPr>
          <p:cNvSpPr/>
          <p:nvPr/>
        </p:nvSpPr>
        <p:spPr>
          <a:xfrm>
            <a:off x="5505237" y="281503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محل قرارگیری لوگو انجمن</a:t>
            </a:r>
            <a:endParaRPr lang="en-US" sz="1400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604DE12-345E-C497-224C-746B2BBB24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783" y="177235"/>
            <a:ext cx="780356" cy="114614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356A43FF-1918-9A1A-4560-4FACD763C7A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974" y="234263"/>
            <a:ext cx="774259" cy="975445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CE2965E2-2CBA-89D2-200F-382ECF94229F}"/>
              </a:ext>
            </a:extLst>
          </p:cNvPr>
          <p:cNvSpPr txBox="1"/>
          <p:nvPr/>
        </p:nvSpPr>
        <p:spPr>
          <a:xfrm>
            <a:off x="350563" y="822268"/>
            <a:ext cx="6302826" cy="1034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400" b="1" dirty="0">
                <a:cs typeface="B Titr" panose="00000700000000000000" pitchFamily="2" charset="-78"/>
              </a:rPr>
              <a:t>گزارش عملکرد انجمن در حوزه رویدادهای علمی</a:t>
            </a:r>
          </a:p>
          <a:p>
            <a:pPr algn="ctr" rtl="1">
              <a:lnSpc>
                <a:spcPct val="150000"/>
              </a:lnSpc>
            </a:pPr>
            <a:r>
              <a:rPr lang="fa-IR" sz="1400" b="1" dirty="0">
                <a:solidFill>
                  <a:srgbClr val="C00000"/>
                </a:solidFill>
                <a:cs typeface="B Titr" panose="00000700000000000000" pitchFamily="2" charset="-78"/>
              </a:rPr>
              <a:t>انجمن علمی- دانشجویی (نام انجمن علمی به همراه اسم پردیس یا مرکز)</a:t>
            </a:r>
          </a:p>
          <a:p>
            <a:pPr algn="ctr" rtl="1">
              <a:lnSpc>
                <a:spcPct val="150000"/>
              </a:lnSpc>
            </a:pPr>
            <a:r>
              <a:rPr lang="fa-IR" sz="1400" b="1" dirty="0">
                <a:solidFill>
                  <a:srgbClr val="C00000"/>
                </a:solidFill>
                <a:cs typeface="B Titr" panose="00000700000000000000" pitchFamily="2" charset="-78"/>
              </a:rPr>
              <a:t>جشنواره دانشگاهی حرکت دانشگاه فرهنگیان</a:t>
            </a:r>
            <a:endParaRPr lang="en-US" sz="14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81F6DB9-F644-1B78-8A3F-052269BB956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5316" y="8472543"/>
            <a:ext cx="2022307" cy="1158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5695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" y="1835787"/>
            <a:ext cx="6858000" cy="64596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 rtl="1">
              <a:lnSpc>
                <a:spcPct val="150000"/>
              </a:lnSpc>
            </a:pPr>
            <a:r>
              <a:rPr lang="fa-IR" sz="2400" b="1" dirty="0">
                <a:cs typeface="B Mitra" panose="00000400000000000000" pitchFamily="2" charset="-78"/>
              </a:rPr>
              <a:t>فهرست</a:t>
            </a:r>
            <a:endParaRPr lang="en-US" sz="2400" dirty="0">
              <a:cs typeface="B Mitra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" y="2510579"/>
            <a:ext cx="6858000" cy="6701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628398"/>
              </p:ext>
            </p:extLst>
          </p:nvPr>
        </p:nvGraphicFramePr>
        <p:xfrm>
          <a:off x="809837" y="3405248"/>
          <a:ext cx="5261510" cy="249709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173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441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9418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000" b="1" dirty="0">
                          <a:effectLst/>
                          <a:cs typeface="B Lotus" panose="00000400000000000000" pitchFamily="2" charset="-78"/>
                        </a:rPr>
                        <a:t>1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rgbClr val="C00000"/>
                          </a:solidFill>
                          <a:effectLst/>
                          <a:cs typeface="B Lotus" panose="00000400000000000000" pitchFamily="2" charset="-78"/>
                        </a:rPr>
                        <a:t>ذکر عنوان مسابقه،</a:t>
                      </a:r>
                      <a:r>
                        <a:rPr lang="fa-IR" sz="1800" b="1" baseline="0" dirty="0">
                          <a:solidFill>
                            <a:srgbClr val="C00000"/>
                          </a:solidFill>
                          <a:effectLst/>
                          <a:cs typeface="B Lotus" panose="00000400000000000000" pitchFamily="2" charset="-78"/>
                        </a:rPr>
                        <a:t> جشنواره، همایش، نشست</a:t>
                      </a:r>
                      <a:r>
                        <a:rPr lang="fa-IR" sz="1800" b="1" dirty="0">
                          <a:solidFill>
                            <a:srgbClr val="C00000"/>
                          </a:solidFill>
                          <a:effectLst/>
                          <a:cs typeface="B Lotus" panose="00000400000000000000" pitchFamily="2" charset="-78"/>
                        </a:rPr>
                        <a:t>.....</a:t>
                      </a:r>
                      <a:endParaRPr lang="en-US" sz="18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9418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cs typeface="B Lotus" panose="00000400000000000000" pitchFamily="2" charset="-78"/>
                        </a:rPr>
                        <a:t> </a:t>
                      </a:r>
                      <a:r>
                        <a:rPr lang="fa-IR" sz="2000" b="1" dirty="0">
                          <a:effectLst/>
                          <a:cs typeface="B Lotus" panose="00000400000000000000" pitchFamily="2" charset="-78"/>
                        </a:rPr>
                        <a:t>2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rgbClr val="C00000"/>
                          </a:solidFill>
                          <a:effectLst/>
                          <a:cs typeface="B Lotus" panose="00000400000000000000" pitchFamily="2" charset="-78"/>
                        </a:rPr>
                        <a:t>ذکر عنوان مسابقه،</a:t>
                      </a:r>
                      <a:r>
                        <a:rPr lang="fa-IR" sz="1800" b="1" baseline="0" dirty="0">
                          <a:solidFill>
                            <a:srgbClr val="C00000"/>
                          </a:solidFill>
                          <a:effectLst/>
                          <a:cs typeface="B Lotus" panose="00000400000000000000" pitchFamily="2" charset="-78"/>
                        </a:rPr>
                        <a:t> جشنواره، همایش، نشست</a:t>
                      </a:r>
                      <a:r>
                        <a:rPr lang="fa-IR" sz="1800" b="1" dirty="0">
                          <a:solidFill>
                            <a:srgbClr val="C00000"/>
                          </a:solidFill>
                          <a:effectLst/>
                          <a:cs typeface="B Lotus" panose="00000400000000000000" pitchFamily="2" charset="-78"/>
                        </a:rPr>
                        <a:t>.....</a:t>
                      </a:r>
                      <a:endParaRPr lang="en-US" sz="18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9418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cs typeface="B Lotus" panose="00000400000000000000" pitchFamily="2" charset="-78"/>
                        </a:rPr>
                        <a:t> </a:t>
                      </a:r>
                      <a:r>
                        <a:rPr lang="fa-IR" sz="2000" b="1" dirty="0">
                          <a:effectLst/>
                          <a:cs typeface="B Lotus" panose="00000400000000000000" pitchFamily="2" charset="-78"/>
                        </a:rPr>
                        <a:t>3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rgbClr val="C00000"/>
                          </a:solidFill>
                          <a:effectLst/>
                          <a:cs typeface="B Lotus" panose="00000400000000000000" pitchFamily="2" charset="-78"/>
                        </a:rPr>
                        <a:t>ذکر عنوان مسابقه،</a:t>
                      </a:r>
                      <a:r>
                        <a:rPr lang="fa-IR" sz="1800" b="1" baseline="0" dirty="0">
                          <a:solidFill>
                            <a:srgbClr val="C00000"/>
                          </a:solidFill>
                          <a:effectLst/>
                          <a:cs typeface="B Lotus" panose="00000400000000000000" pitchFamily="2" charset="-78"/>
                        </a:rPr>
                        <a:t> جشنواره، همایش، نشست</a:t>
                      </a:r>
                      <a:r>
                        <a:rPr lang="fa-IR" sz="1800" b="1" dirty="0">
                          <a:solidFill>
                            <a:srgbClr val="C00000"/>
                          </a:solidFill>
                          <a:effectLst/>
                          <a:cs typeface="B Lotus" panose="00000400000000000000" pitchFamily="2" charset="-78"/>
                        </a:rPr>
                        <a:t>.....</a:t>
                      </a:r>
                      <a:endParaRPr lang="en-US" sz="18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9418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cs typeface="B Lotus" panose="00000400000000000000" pitchFamily="2" charset="-78"/>
                        </a:rPr>
                        <a:t> </a:t>
                      </a:r>
                      <a:r>
                        <a:rPr lang="fa-IR" sz="2000" b="1" dirty="0">
                          <a:effectLst/>
                          <a:cs typeface="B Lotus" panose="00000400000000000000" pitchFamily="2" charset="-78"/>
                        </a:rPr>
                        <a:t>5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rgbClr val="C00000"/>
                          </a:solidFill>
                          <a:effectLst/>
                          <a:cs typeface="B Lotus" panose="00000400000000000000" pitchFamily="2" charset="-78"/>
                        </a:rPr>
                        <a:t>ذکر عنوان مسابقه،</a:t>
                      </a:r>
                      <a:r>
                        <a:rPr lang="fa-IR" sz="1800" b="1" baseline="0" dirty="0">
                          <a:solidFill>
                            <a:srgbClr val="C00000"/>
                          </a:solidFill>
                          <a:effectLst/>
                          <a:cs typeface="B Lotus" panose="00000400000000000000" pitchFamily="2" charset="-78"/>
                        </a:rPr>
                        <a:t> جشنواره، همایش، نشست</a:t>
                      </a:r>
                      <a:r>
                        <a:rPr lang="fa-IR" sz="1800" b="1" dirty="0">
                          <a:solidFill>
                            <a:srgbClr val="C00000"/>
                          </a:solidFill>
                          <a:effectLst/>
                          <a:cs typeface="B Lotus" panose="00000400000000000000" pitchFamily="2" charset="-78"/>
                        </a:rPr>
                        <a:t>.....</a:t>
                      </a:r>
                      <a:endParaRPr lang="en-US" sz="18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9418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cs typeface="B Lotus" panose="00000400000000000000" pitchFamily="2" charset="-78"/>
                        </a:rPr>
                        <a:t> </a:t>
                      </a:r>
                      <a:r>
                        <a:rPr lang="fa-IR" sz="2000" b="1" dirty="0">
                          <a:effectLst/>
                          <a:cs typeface="B Lotus" panose="00000400000000000000" pitchFamily="2" charset="-78"/>
                        </a:rPr>
                        <a:t>22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rgbClr val="C00000"/>
                          </a:solidFill>
                          <a:effectLst/>
                          <a:cs typeface="B Lotus" panose="00000400000000000000" pitchFamily="2" charset="-78"/>
                        </a:rPr>
                        <a:t>ذکر عنوان مسابقه،</a:t>
                      </a:r>
                      <a:r>
                        <a:rPr lang="fa-IR" sz="1800" b="1" baseline="0" dirty="0">
                          <a:solidFill>
                            <a:srgbClr val="C00000"/>
                          </a:solidFill>
                          <a:effectLst/>
                          <a:cs typeface="B Lotus" panose="00000400000000000000" pitchFamily="2" charset="-78"/>
                        </a:rPr>
                        <a:t> جشنواره، همایش، نشست</a:t>
                      </a:r>
                      <a:r>
                        <a:rPr lang="fa-IR" sz="1800" b="1" dirty="0">
                          <a:solidFill>
                            <a:srgbClr val="C00000"/>
                          </a:solidFill>
                          <a:effectLst/>
                          <a:cs typeface="B Lotus" panose="00000400000000000000" pitchFamily="2" charset="-78"/>
                        </a:rPr>
                        <a:t>.....</a:t>
                      </a:r>
                      <a:endParaRPr lang="en-US" sz="18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6" name="Rectangle 15"/>
          <p:cNvSpPr/>
          <p:nvPr/>
        </p:nvSpPr>
        <p:spPr>
          <a:xfrm>
            <a:off x="-16392" y="9197247"/>
            <a:ext cx="4647055" cy="4571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17" name="8-Point Star 16"/>
          <p:cNvSpPr/>
          <p:nvPr/>
        </p:nvSpPr>
        <p:spPr>
          <a:xfrm>
            <a:off x="172853" y="9005860"/>
            <a:ext cx="457200" cy="457200"/>
          </a:xfrm>
          <a:prstGeom prst="star8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1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D55F976-324C-1271-7A0A-DDC97BE3C535}"/>
              </a:ext>
            </a:extLst>
          </p:cNvPr>
          <p:cNvSpPr/>
          <p:nvPr/>
        </p:nvSpPr>
        <p:spPr>
          <a:xfrm>
            <a:off x="5505237" y="281503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محل قرارگیری لوگو انجمن</a:t>
            </a:r>
            <a:endParaRPr lang="en-US" sz="1400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3E950F6-3A11-32CB-ABA7-7ADD6099F4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783" y="177235"/>
            <a:ext cx="780356" cy="114614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D9D0295-63F3-C958-DF4F-E361B93099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974" y="234263"/>
            <a:ext cx="774259" cy="97544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B5626BD-D7D4-5E01-D66F-B7D0CB87F55A}"/>
              </a:ext>
            </a:extLst>
          </p:cNvPr>
          <p:cNvSpPr txBox="1"/>
          <p:nvPr/>
        </p:nvSpPr>
        <p:spPr>
          <a:xfrm>
            <a:off x="350563" y="822268"/>
            <a:ext cx="6302826" cy="1034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400" b="1" dirty="0">
                <a:cs typeface="B Titr" panose="00000700000000000000" pitchFamily="2" charset="-78"/>
              </a:rPr>
              <a:t>گزارش عملکرد انجمن در حوزه رویدادهای علمی</a:t>
            </a:r>
          </a:p>
          <a:p>
            <a:pPr algn="ctr" rtl="1">
              <a:lnSpc>
                <a:spcPct val="150000"/>
              </a:lnSpc>
            </a:pPr>
            <a:r>
              <a:rPr lang="fa-IR" sz="1400" b="1" dirty="0">
                <a:solidFill>
                  <a:srgbClr val="C00000"/>
                </a:solidFill>
                <a:cs typeface="B Titr" panose="00000700000000000000" pitchFamily="2" charset="-78"/>
              </a:rPr>
              <a:t>انجمن علمی- دانشجویی (نام انجمن علمی به همراه اسم پردیس یا مرکز)</a:t>
            </a:r>
          </a:p>
          <a:p>
            <a:pPr algn="ctr" rtl="1">
              <a:lnSpc>
                <a:spcPct val="150000"/>
              </a:lnSpc>
            </a:pPr>
            <a:r>
              <a:rPr lang="fa-IR" sz="1400" b="1" dirty="0">
                <a:solidFill>
                  <a:srgbClr val="C00000"/>
                </a:solidFill>
                <a:cs typeface="B Titr" panose="00000700000000000000" pitchFamily="2" charset="-78"/>
              </a:rPr>
              <a:t>جشنواره دانشگاهی حرکت دانشگاه فرهنگیان</a:t>
            </a:r>
            <a:endParaRPr lang="en-US" sz="14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5A1EC6A-187A-82F2-8BE4-EA0F2D9031B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7418" y="8452157"/>
            <a:ext cx="2022307" cy="1158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809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-16392" y="1988220"/>
            <a:ext cx="6858000" cy="970806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 rtl="1"/>
            <a:r>
              <a:rPr lang="fa-IR" sz="2400" b="1" dirty="0">
                <a:cs typeface="B Mitra" panose="00000400000000000000" pitchFamily="2" charset="-78"/>
              </a:rPr>
              <a:t>رویدادهای علمی</a:t>
            </a:r>
          </a:p>
          <a:p>
            <a:pPr marL="266700" algn="ctr" rtl="1"/>
            <a:r>
              <a:rPr lang="fa-IR" b="1" dirty="0">
                <a:cs typeface="B Mitra" panose="00000400000000000000" pitchFamily="2" charset="-78"/>
              </a:rPr>
              <a:t>(همایش، سمینار، اردو، مسابقات و ...)</a:t>
            </a:r>
            <a:endParaRPr lang="en-US" sz="1600" dirty="0">
              <a:cs typeface="B Mitra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2980076"/>
            <a:ext cx="6858000" cy="6701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46227" y="3822782"/>
            <a:ext cx="6155222" cy="7117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  <a:spcAft>
                <a:spcPts val="800"/>
              </a:spcAft>
            </a:pPr>
            <a:r>
              <a:rPr lang="fa-IR" sz="1400" dirty="0">
                <a:solidFill>
                  <a:prstClr val="black"/>
                </a:solidFill>
                <a:ea typeface="Calibri" panose="020F0502020204030204" pitchFamily="34" charset="0"/>
                <a:cs typeface="B Nazanin" panose="00000400000000000000" pitchFamily="2" charset="-78"/>
              </a:rPr>
              <a:t>................................................................................................................................................................................................................................................</a:t>
            </a:r>
            <a:endParaRPr lang="fa-IR" sz="1400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19" name="Title 1"/>
          <p:cNvSpPr txBox="1">
            <a:spLocks/>
          </p:cNvSpPr>
          <p:nvPr/>
        </p:nvSpPr>
        <p:spPr>
          <a:xfrm>
            <a:off x="-5244" y="3302442"/>
            <a:ext cx="6858163" cy="36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fa-IR" sz="2500" dirty="0">
                <a:solidFill>
                  <a:srgbClr val="C00000"/>
                </a:solidFill>
                <a:cs typeface="B Titr" panose="00000700000000000000" pitchFamily="2" charset="-78"/>
              </a:rPr>
              <a:t>شرح مختصری از فعالیت‌ها</a:t>
            </a:r>
            <a:endParaRPr lang="en-US" sz="25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-16392" y="9197247"/>
            <a:ext cx="4647055" cy="4571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18" name="8-Point Star 17"/>
          <p:cNvSpPr/>
          <p:nvPr/>
        </p:nvSpPr>
        <p:spPr>
          <a:xfrm>
            <a:off x="172853" y="9005860"/>
            <a:ext cx="457200" cy="457200"/>
          </a:xfrm>
          <a:prstGeom prst="star8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2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13B1D39-00F4-D553-9A7B-74C0F27A2684}"/>
              </a:ext>
            </a:extLst>
          </p:cNvPr>
          <p:cNvSpPr/>
          <p:nvPr/>
        </p:nvSpPr>
        <p:spPr>
          <a:xfrm>
            <a:off x="5505237" y="281503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محل قرارگیری لوگو انجمن</a:t>
            </a:r>
            <a:endParaRPr lang="en-US" sz="1400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70DDBEC-0610-71D2-01BF-EA312CD556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783" y="177235"/>
            <a:ext cx="780356" cy="114614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5FCDC6D-9CD5-F2EF-5D3B-BFB033917C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974" y="234263"/>
            <a:ext cx="774259" cy="97544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D08A927-41F6-D38A-B4BB-A93F9B901008}"/>
              </a:ext>
            </a:extLst>
          </p:cNvPr>
          <p:cNvSpPr txBox="1"/>
          <p:nvPr/>
        </p:nvSpPr>
        <p:spPr>
          <a:xfrm>
            <a:off x="350563" y="822268"/>
            <a:ext cx="6302826" cy="1034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400" b="1" dirty="0">
                <a:cs typeface="B Titr" panose="00000700000000000000" pitchFamily="2" charset="-78"/>
              </a:rPr>
              <a:t>گزارش عملکرد انجمن در حوزه رویدادهای علمی</a:t>
            </a:r>
          </a:p>
          <a:p>
            <a:pPr algn="ctr" rtl="1">
              <a:lnSpc>
                <a:spcPct val="150000"/>
              </a:lnSpc>
            </a:pPr>
            <a:r>
              <a:rPr lang="fa-IR" sz="1400" b="1" dirty="0">
                <a:solidFill>
                  <a:srgbClr val="C00000"/>
                </a:solidFill>
                <a:cs typeface="B Titr" panose="00000700000000000000" pitchFamily="2" charset="-78"/>
              </a:rPr>
              <a:t>انجمن علمی- دانشجویی (نام انجمن علمی به همراه اسم پردیس یا مرکز)</a:t>
            </a:r>
          </a:p>
          <a:p>
            <a:pPr algn="ctr" rtl="1">
              <a:lnSpc>
                <a:spcPct val="150000"/>
              </a:lnSpc>
            </a:pPr>
            <a:r>
              <a:rPr lang="fa-IR" sz="1400" b="1" dirty="0">
                <a:solidFill>
                  <a:srgbClr val="C00000"/>
                </a:solidFill>
                <a:cs typeface="B Titr" panose="00000700000000000000" pitchFamily="2" charset="-78"/>
              </a:rPr>
              <a:t>جشنواره دانشگاهی حرکت دانشگاه فرهنگیان</a:t>
            </a:r>
            <a:endParaRPr lang="en-US" sz="14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F09B7E5-CE78-BE42-5E2B-6239D114DDD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7418" y="8515952"/>
            <a:ext cx="2022307" cy="1158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03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9" grpId="0"/>
      <p:bldP spid="1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/>
          <p:cNvSpPr/>
          <p:nvPr/>
        </p:nvSpPr>
        <p:spPr>
          <a:xfrm>
            <a:off x="0" y="2070629"/>
            <a:ext cx="6852817" cy="54982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sz="2000" b="1" dirty="0">
                <a:solidFill>
                  <a:prstClr val="white"/>
                </a:solidFill>
                <a:cs typeface="B Mitra" panose="00000400000000000000" pitchFamily="2" charset="-78"/>
              </a:rPr>
              <a:t>عنوان برنامه</a:t>
            </a: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0" y="2657321"/>
            <a:ext cx="6852817" cy="6701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grpSp>
        <p:nvGrpSpPr>
          <p:cNvPr id="73" name="Group 72"/>
          <p:cNvGrpSpPr/>
          <p:nvPr/>
        </p:nvGrpSpPr>
        <p:grpSpPr>
          <a:xfrm>
            <a:off x="6009655" y="2867390"/>
            <a:ext cx="409421" cy="396379"/>
            <a:chOff x="2339973" y="3200401"/>
            <a:chExt cx="249238" cy="241299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74" name="Rectangle 18"/>
            <p:cNvSpPr>
              <a:spLocks noChangeArrowheads="1"/>
            </p:cNvSpPr>
            <p:nvPr/>
          </p:nvSpPr>
          <p:spPr bwMode="auto">
            <a:xfrm>
              <a:off x="2428875" y="3297238"/>
              <a:ext cx="28575" cy="254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75" name="Rectangle 19"/>
            <p:cNvSpPr>
              <a:spLocks noChangeArrowheads="1"/>
            </p:cNvSpPr>
            <p:nvPr/>
          </p:nvSpPr>
          <p:spPr bwMode="auto">
            <a:xfrm>
              <a:off x="2473325" y="3297238"/>
              <a:ext cx="28575" cy="254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76" name="Rectangle 20"/>
            <p:cNvSpPr>
              <a:spLocks noChangeArrowheads="1"/>
            </p:cNvSpPr>
            <p:nvPr/>
          </p:nvSpPr>
          <p:spPr bwMode="auto">
            <a:xfrm>
              <a:off x="2516188" y="3297238"/>
              <a:ext cx="28575" cy="254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77" name="Rectangle 21"/>
            <p:cNvSpPr>
              <a:spLocks noChangeArrowheads="1"/>
            </p:cNvSpPr>
            <p:nvPr/>
          </p:nvSpPr>
          <p:spPr bwMode="auto">
            <a:xfrm>
              <a:off x="2428875" y="3338513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78" name="Rectangle 22"/>
            <p:cNvSpPr>
              <a:spLocks noChangeArrowheads="1"/>
            </p:cNvSpPr>
            <p:nvPr/>
          </p:nvSpPr>
          <p:spPr bwMode="auto">
            <a:xfrm>
              <a:off x="2473325" y="3338513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79" name="Rectangle 23"/>
            <p:cNvSpPr>
              <a:spLocks noChangeArrowheads="1"/>
            </p:cNvSpPr>
            <p:nvPr/>
          </p:nvSpPr>
          <p:spPr bwMode="auto">
            <a:xfrm>
              <a:off x="2516188" y="3338513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80" name="Rectangle 24"/>
            <p:cNvSpPr>
              <a:spLocks noChangeArrowheads="1"/>
            </p:cNvSpPr>
            <p:nvPr/>
          </p:nvSpPr>
          <p:spPr bwMode="auto">
            <a:xfrm>
              <a:off x="2428875" y="3378201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81" name="Rectangle 25"/>
            <p:cNvSpPr>
              <a:spLocks noChangeArrowheads="1"/>
            </p:cNvSpPr>
            <p:nvPr/>
          </p:nvSpPr>
          <p:spPr bwMode="auto">
            <a:xfrm>
              <a:off x="2386013" y="3338513"/>
              <a:ext cx="25400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82" name="Rectangle 26"/>
            <p:cNvSpPr>
              <a:spLocks noChangeArrowheads="1"/>
            </p:cNvSpPr>
            <p:nvPr/>
          </p:nvSpPr>
          <p:spPr bwMode="auto">
            <a:xfrm>
              <a:off x="2386013" y="3378201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83" name="Rectangle 27"/>
            <p:cNvSpPr>
              <a:spLocks noChangeArrowheads="1"/>
            </p:cNvSpPr>
            <p:nvPr/>
          </p:nvSpPr>
          <p:spPr bwMode="auto">
            <a:xfrm>
              <a:off x="2473325" y="3378201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84" name="Rectangle 28"/>
            <p:cNvSpPr>
              <a:spLocks noChangeArrowheads="1"/>
            </p:cNvSpPr>
            <p:nvPr/>
          </p:nvSpPr>
          <p:spPr bwMode="auto">
            <a:xfrm>
              <a:off x="2516188" y="3378201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85" name="Freeform 29"/>
            <p:cNvSpPr>
              <a:spLocks noEditPoints="1"/>
            </p:cNvSpPr>
            <p:nvPr/>
          </p:nvSpPr>
          <p:spPr bwMode="auto">
            <a:xfrm>
              <a:off x="2339973" y="3217862"/>
              <a:ext cx="249238" cy="223838"/>
            </a:xfrm>
            <a:custGeom>
              <a:avLst/>
              <a:gdLst>
                <a:gd name="T0" fmla="*/ 157 w 157"/>
                <a:gd name="T1" fmla="*/ 0 h 141"/>
                <a:gd name="T2" fmla="*/ 135 w 157"/>
                <a:gd name="T3" fmla="*/ 0 h 141"/>
                <a:gd name="T4" fmla="*/ 135 w 157"/>
                <a:gd name="T5" fmla="*/ 15 h 141"/>
                <a:gd name="T6" fmla="*/ 114 w 157"/>
                <a:gd name="T7" fmla="*/ 15 h 141"/>
                <a:gd name="T8" fmla="*/ 114 w 157"/>
                <a:gd name="T9" fmla="*/ 0 h 141"/>
                <a:gd name="T10" fmla="*/ 47 w 157"/>
                <a:gd name="T11" fmla="*/ 0 h 141"/>
                <a:gd name="T12" fmla="*/ 47 w 157"/>
                <a:gd name="T13" fmla="*/ 15 h 141"/>
                <a:gd name="T14" fmla="*/ 25 w 157"/>
                <a:gd name="T15" fmla="*/ 15 h 141"/>
                <a:gd name="T16" fmla="*/ 25 w 157"/>
                <a:gd name="T17" fmla="*/ 0 h 141"/>
                <a:gd name="T18" fmla="*/ 0 w 157"/>
                <a:gd name="T19" fmla="*/ 0 h 141"/>
                <a:gd name="T20" fmla="*/ 0 w 157"/>
                <a:gd name="T21" fmla="*/ 141 h 141"/>
                <a:gd name="T22" fmla="*/ 12 w 157"/>
                <a:gd name="T23" fmla="*/ 141 h 141"/>
                <a:gd name="T24" fmla="*/ 146 w 157"/>
                <a:gd name="T25" fmla="*/ 141 h 141"/>
                <a:gd name="T26" fmla="*/ 157 w 157"/>
                <a:gd name="T27" fmla="*/ 141 h 141"/>
                <a:gd name="T28" fmla="*/ 157 w 157"/>
                <a:gd name="T29" fmla="*/ 0 h 141"/>
                <a:gd name="T30" fmla="*/ 146 w 157"/>
                <a:gd name="T31" fmla="*/ 129 h 141"/>
                <a:gd name="T32" fmla="*/ 12 w 157"/>
                <a:gd name="T33" fmla="*/ 129 h 141"/>
                <a:gd name="T34" fmla="*/ 12 w 157"/>
                <a:gd name="T35" fmla="*/ 40 h 141"/>
                <a:gd name="T36" fmla="*/ 146 w 157"/>
                <a:gd name="T37" fmla="*/ 40 h 141"/>
                <a:gd name="T38" fmla="*/ 146 w 157"/>
                <a:gd name="T39" fmla="*/ 129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7" h="141">
                  <a:moveTo>
                    <a:pt x="157" y="0"/>
                  </a:moveTo>
                  <a:lnTo>
                    <a:pt x="135" y="0"/>
                  </a:lnTo>
                  <a:lnTo>
                    <a:pt x="135" y="15"/>
                  </a:lnTo>
                  <a:lnTo>
                    <a:pt x="114" y="15"/>
                  </a:lnTo>
                  <a:lnTo>
                    <a:pt x="114" y="0"/>
                  </a:lnTo>
                  <a:lnTo>
                    <a:pt x="47" y="0"/>
                  </a:lnTo>
                  <a:lnTo>
                    <a:pt x="47" y="15"/>
                  </a:lnTo>
                  <a:lnTo>
                    <a:pt x="25" y="15"/>
                  </a:lnTo>
                  <a:lnTo>
                    <a:pt x="25" y="0"/>
                  </a:lnTo>
                  <a:lnTo>
                    <a:pt x="0" y="0"/>
                  </a:lnTo>
                  <a:lnTo>
                    <a:pt x="0" y="141"/>
                  </a:lnTo>
                  <a:lnTo>
                    <a:pt x="12" y="141"/>
                  </a:lnTo>
                  <a:lnTo>
                    <a:pt x="146" y="141"/>
                  </a:lnTo>
                  <a:lnTo>
                    <a:pt x="157" y="141"/>
                  </a:lnTo>
                  <a:lnTo>
                    <a:pt x="157" y="0"/>
                  </a:lnTo>
                  <a:close/>
                  <a:moveTo>
                    <a:pt x="146" y="129"/>
                  </a:moveTo>
                  <a:lnTo>
                    <a:pt x="12" y="129"/>
                  </a:lnTo>
                  <a:lnTo>
                    <a:pt x="12" y="40"/>
                  </a:lnTo>
                  <a:lnTo>
                    <a:pt x="146" y="40"/>
                  </a:lnTo>
                  <a:lnTo>
                    <a:pt x="146" y="1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86" name="Rectangle 30"/>
            <p:cNvSpPr>
              <a:spLocks noChangeArrowheads="1"/>
            </p:cNvSpPr>
            <p:nvPr/>
          </p:nvSpPr>
          <p:spPr bwMode="auto">
            <a:xfrm>
              <a:off x="2387600" y="3200401"/>
              <a:ext cx="20638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87" name="Rectangle 31"/>
            <p:cNvSpPr>
              <a:spLocks noChangeArrowheads="1"/>
            </p:cNvSpPr>
            <p:nvPr/>
          </p:nvSpPr>
          <p:spPr bwMode="auto">
            <a:xfrm>
              <a:off x="2525713" y="3200401"/>
              <a:ext cx="23813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</p:grpSp>
      <p:sp>
        <p:nvSpPr>
          <p:cNvPr id="88" name="AutoShape 32"/>
          <p:cNvSpPr>
            <a:spLocks/>
          </p:cNvSpPr>
          <p:nvPr/>
        </p:nvSpPr>
        <p:spPr bwMode="auto">
          <a:xfrm>
            <a:off x="2049655" y="2812532"/>
            <a:ext cx="546405" cy="451236"/>
          </a:xfrm>
          <a:custGeom>
            <a:avLst/>
            <a:gdLst>
              <a:gd name="T0" fmla="*/ 15660 w 21600"/>
              <a:gd name="T1" fmla="*/ 16668 h 21148"/>
              <a:gd name="T2" fmla="*/ 11880 w 21600"/>
              <a:gd name="T3" fmla="*/ 12668 h 21148"/>
              <a:gd name="T4" fmla="*/ 11880 w 21600"/>
              <a:gd name="T5" fmla="*/ 10428 h 21148"/>
              <a:gd name="T6" fmla="*/ 13365 w 21600"/>
              <a:gd name="T7" fmla="*/ 12508 h 21148"/>
              <a:gd name="T8" fmla="*/ 15390 w 21600"/>
              <a:gd name="T9" fmla="*/ 11388 h 21148"/>
              <a:gd name="T10" fmla="*/ 16470 w 21600"/>
              <a:gd name="T11" fmla="*/ 11228 h 21148"/>
              <a:gd name="T12" fmla="*/ 17820 w 21600"/>
              <a:gd name="T13" fmla="*/ 9948 h 21148"/>
              <a:gd name="T14" fmla="*/ 21600 w 21600"/>
              <a:gd name="T15" fmla="*/ 14428 h 21148"/>
              <a:gd name="T16" fmla="*/ 18765 w 21600"/>
              <a:gd name="T17" fmla="*/ 4828 h 21148"/>
              <a:gd name="T18" fmla="*/ 18630 w 21600"/>
              <a:gd name="T19" fmla="*/ 2588 h 21148"/>
              <a:gd name="T20" fmla="*/ 15660 w 21600"/>
              <a:gd name="T21" fmla="*/ 28 h 21148"/>
              <a:gd name="T22" fmla="*/ 12690 w 21600"/>
              <a:gd name="T23" fmla="*/ 4828 h 21148"/>
              <a:gd name="T24" fmla="*/ 12285 w 21600"/>
              <a:gd name="T25" fmla="*/ 5308 h 21148"/>
              <a:gd name="T26" fmla="*/ 13230 w 21600"/>
              <a:gd name="T27" fmla="*/ 6748 h 21148"/>
              <a:gd name="T28" fmla="*/ 13635 w 21600"/>
              <a:gd name="T29" fmla="*/ 8188 h 21148"/>
              <a:gd name="T30" fmla="*/ 13635 w 21600"/>
              <a:gd name="T31" fmla="*/ 8188 h 21148"/>
              <a:gd name="T32" fmla="*/ 13770 w 21600"/>
              <a:gd name="T33" fmla="*/ 8348 h 21148"/>
              <a:gd name="T34" fmla="*/ 13770 w 21600"/>
              <a:gd name="T35" fmla="*/ 8668 h 21148"/>
              <a:gd name="T36" fmla="*/ 15660 w 21600"/>
              <a:gd name="T37" fmla="*/ 11068 h 21148"/>
              <a:gd name="T38" fmla="*/ 17415 w 21600"/>
              <a:gd name="T39" fmla="*/ 8668 h 21148"/>
              <a:gd name="T40" fmla="*/ 17550 w 21600"/>
              <a:gd name="T41" fmla="*/ 8188 h 21148"/>
              <a:gd name="T42" fmla="*/ 17955 w 21600"/>
              <a:gd name="T43" fmla="*/ 6748 h 21148"/>
              <a:gd name="T44" fmla="*/ 18900 w 21600"/>
              <a:gd name="T45" fmla="*/ 5308 h 21148"/>
              <a:gd name="T46" fmla="*/ 16335 w 21600"/>
              <a:gd name="T47" fmla="*/ 14268 h 21148"/>
              <a:gd name="T48" fmla="*/ 16335 w 21600"/>
              <a:gd name="T49" fmla="*/ 14268 h 21148"/>
              <a:gd name="T50" fmla="*/ 16335 w 21600"/>
              <a:gd name="T51" fmla="*/ 14268 h 21148"/>
              <a:gd name="T52" fmla="*/ 16335 w 21600"/>
              <a:gd name="T53" fmla="*/ 14268 h 21148"/>
              <a:gd name="T54" fmla="*/ 16335 w 21600"/>
              <a:gd name="T55" fmla="*/ 14268 h 21148"/>
              <a:gd name="T56" fmla="*/ 9855 w 21600"/>
              <a:gd name="T57" fmla="*/ 13148 h 21148"/>
              <a:gd name="T58" fmla="*/ 8100 w 21600"/>
              <a:gd name="T59" fmla="*/ 14748 h 21148"/>
              <a:gd name="T60" fmla="*/ 7020 w 21600"/>
              <a:gd name="T61" fmla="*/ 14908 h 21148"/>
              <a:gd name="T62" fmla="*/ 4455 w 21600"/>
              <a:gd name="T63" fmla="*/ 16188 h 21148"/>
              <a:gd name="T64" fmla="*/ 2700 w 21600"/>
              <a:gd name="T65" fmla="*/ 13788 h 21148"/>
              <a:gd name="T66" fmla="*/ 7155 w 21600"/>
              <a:gd name="T67" fmla="*/ 21148 h 21148"/>
              <a:gd name="T68" fmla="*/ 11610 w 21600"/>
              <a:gd name="T69" fmla="*/ 13788 h 21148"/>
              <a:gd name="T70" fmla="*/ 10935 w 21600"/>
              <a:gd name="T71" fmla="*/ 7228 h 21148"/>
              <a:gd name="T72" fmla="*/ 10665 w 21600"/>
              <a:gd name="T73" fmla="*/ 4348 h 21148"/>
              <a:gd name="T74" fmla="*/ 7155 w 21600"/>
              <a:gd name="T75" fmla="*/ 1308 h 21148"/>
              <a:gd name="T76" fmla="*/ 3645 w 21600"/>
              <a:gd name="T77" fmla="*/ 7068 h 21148"/>
              <a:gd name="T78" fmla="*/ 3240 w 21600"/>
              <a:gd name="T79" fmla="*/ 7708 h 21148"/>
              <a:gd name="T80" fmla="*/ 4320 w 21600"/>
              <a:gd name="T81" fmla="*/ 9468 h 21148"/>
              <a:gd name="T82" fmla="*/ 4725 w 21600"/>
              <a:gd name="T83" fmla="*/ 11068 h 21148"/>
              <a:gd name="T84" fmla="*/ 4860 w 21600"/>
              <a:gd name="T85" fmla="*/ 11228 h 21148"/>
              <a:gd name="T86" fmla="*/ 4860 w 21600"/>
              <a:gd name="T87" fmla="*/ 11228 h 21148"/>
              <a:gd name="T88" fmla="*/ 4995 w 21600"/>
              <a:gd name="T89" fmla="*/ 11708 h 21148"/>
              <a:gd name="T90" fmla="*/ 7155 w 21600"/>
              <a:gd name="T91" fmla="*/ 14588 h 21148"/>
              <a:gd name="T92" fmla="*/ 9315 w 21600"/>
              <a:gd name="T93" fmla="*/ 11708 h 21148"/>
              <a:gd name="T94" fmla="*/ 9450 w 21600"/>
              <a:gd name="T95" fmla="*/ 11228 h 21148"/>
              <a:gd name="T96" fmla="*/ 9990 w 21600"/>
              <a:gd name="T97" fmla="*/ 9468 h 21148"/>
              <a:gd name="T98" fmla="*/ 11070 w 21600"/>
              <a:gd name="T99" fmla="*/ 7708 h 21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1600" h="21148">
                <a:moveTo>
                  <a:pt x="21600" y="14428"/>
                </a:moveTo>
                <a:cubicBezTo>
                  <a:pt x="21600" y="16188"/>
                  <a:pt x="17280" y="16668"/>
                  <a:pt x="15660" y="16668"/>
                </a:cubicBezTo>
                <a:cubicBezTo>
                  <a:pt x="15390" y="16668"/>
                  <a:pt x="15255" y="16668"/>
                  <a:pt x="15120" y="16668"/>
                </a:cubicBezTo>
                <a:cubicBezTo>
                  <a:pt x="14580" y="14748"/>
                  <a:pt x="13365" y="12988"/>
                  <a:pt x="11880" y="12668"/>
                </a:cubicBezTo>
                <a:cubicBezTo>
                  <a:pt x="11205" y="12508"/>
                  <a:pt x="10665" y="12188"/>
                  <a:pt x="10260" y="11868"/>
                </a:cubicBezTo>
                <a:cubicBezTo>
                  <a:pt x="10665" y="11228"/>
                  <a:pt x="11205" y="10588"/>
                  <a:pt x="11880" y="10428"/>
                </a:cubicBezTo>
                <a:cubicBezTo>
                  <a:pt x="12015" y="10428"/>
                  <a:pt x="12690" y="10268"/>
                  <a:pt x="13365" y="9948"/>
                </a:cubicBezTo>
                <a:cubicBezTo>
                  <a:pt x="13365" y="12508"/>
                  <a:pt x="13365" y="12508"/>
                  <a:pt x="13365" y="12508"/>
                </a:cubicBezTo>
                <a:cubicBezTo>
                  <a:pt x="13500" y="12188"/>
                  <a:pt x="14175" y="11068"/>
                  <a:pt x="14715" y="11228"/>
                </a:cubicBezTo>
                <a:cubicBezTo>
                  <a:pt x="14985" y="11228"/>
                  <a:pt x="15120" y="11388"/>
                  <a:pt x="15390" y="11388"/>
                </a:cubicBezTo>
                <a:cubicBezTo>
                  <a:pt x="15660" y="11388"/>
                  <a:pt x="15660" y="11388"/>
                  <a:pt x="15660" y="11388"/>
                </a:cubicBezTo>
                <a:cubicBezTo>
                  <a:pt x="16065" y="11388"/>
                  <a:pt x="16200" y="11228"/>
                  <a:pt x="16470" y="11228"/>
                </a:cubicBezTo>
                <a:cubicBezTo>
                  <a:pt x="16875" y="11068"/>
                  <a:pt x="17685" y="12188"/>
                  <a:pt x="17820" y="12508"/>
                </a:cubicBezTo>
                <a:cubicBezTo>
                  <a:pt x="17820" y="9948"/>
                  <a:pt x="17820" y="9948"/>
                  <a:pt x="17820" y="9948"/>
                </a:cubicBezTo>
                <a:cubicBezTo>
                  <a:pt x="18495" y="10268"/>
                  <a:pt x="19170" y="10428"/>
                  <a:pt x="19305" y="10428"/>
                </a:cubicBezTo>
                <a:cubicBezTo>
                  <a:pt x="20655" y="10748"/>
                  <a:pt x="21600" y="12828"/>
                  <a:pt x="21600" y="14428"/>
                </a:cubicBezTo>
                <a:close/>
                <a:moveTo>
                  <a:pt x="18900" y="5308"/>
                </a:moveTo>
                <a:cubicBezTo>
                  <a:pt x="18900" y="4988"/>
                  <a:pt x="18765" y="4988"/>
                  <a:pt x="18765" y="4828"/>
                </a:cubicBezTo>
                <a:cubicBezTo>
                  <a:pt x="18630" y="4828"/>
                  <a:pt x="18630" y="4828"/>
                  <a:pt x="18495" y="4828"/>
                </a:cubicBezTo>
                <a:cubicBezTo>
                  <a:pt x="18765" y="4028"/>
                  <a:pt x="18765" y="3228"/>
                  <a:pt x="18630" y="2588"/>
                </a:cubicBezTo>
                <a:cubicBezTo>
                  <a:pt x="18225" y="1148"/>
                  <a:pt x="17550" y="508"/>
                  <a:pt x="17010" y="188"/>
                </a:cubicBezTo>
                <a:cubicBezTo>
                  <a:pt x="16605" y="28"/>
                  <a:pt x="15660" y="28"/>
                  <a:pt x="15660" y="28"/>
                </a:cubicBezTo>
                <a:cubicBezTo>
                  <a:pt x="15660" y="28"/>
                  <a:pt x="13500" y="-452"/>
                  <a:pt x="12555" y="2588"/>
                </a:cubicBezTo>
                <a:cubicBezTo>
                  <a:pt x="12420" y="3228"/>
                  <a:pt x="12555" y="4028"/>
                  <a:pt x="12690" y="4828"/>
                </a:cubicBezTo>
                <a:cubicBezTo>
                  <a:pt x="12555" y="4828"/>
                  <a:pt x="12555" y="4828"/>
                  <a:pt x="12420" y="4828"/>
                </a:cubicBezTo>
                <a:cubicBezTo>
                  <a:pt x="12420" y="4988"/>
                  <a:pt x="12285" y="4988"/>
                  <a:pt x="12285" y="5308"/>
                </a:cubicBezTo>
                <a:cubicBezTo>
                  <a:pt x="12285" y="5628"/>
                  <a:pt x="12285" y="5948"/>
                  <a:pt x="12420" y="6268"/>
                </a:cubicBezTo>
                <a:cubicBezTo>
                  <a:pt x="12555" y="6748"/>
                  <a:pt x="12690" y="7068"/>
                  <a:pt x="13230" y="6748"/>
                </a:cubicBezTo>
                <a:cubicBezTo>
                  <a:pt x="13230" y="7708"/>
                  <a:pt x="13365" y="8028"/>
                  <a:pt x="13635" y="8188"/>
                </a:cubicBezTo>
                <a:cubicBezTo>
                  <a:pt x="13635" y="8188"/>
                  <a:pt x="13635" y="8188"/>
                  <a:pt x="13635" y="8188"/>
                </a:cubicBezTo>
                <a:cubicBezTo>
                  <a:pt x="13635" y="8188"/>
                  <a:pt x="13635" y="8188"/>
                  <a:pt x="13635" y="8188"/>
                </a:cubicBezTo>
                <a:cubicBezTo>
                  <a:pt x="13635" y="8188"/>
                  <a:pt x="13635" y="8188"/>
                  <a:pt x="13635" y="8188"/>
                </a:cubicBezTo>
                <a:cubicBezTo>
                  <a:pt x="13635" y="8188"/>
                  <a:pt x="13635" y="8188"/>
                  <a:pt x="13635" y="8188"/>
                </a:cubicBezTo>
                <a:cubicBezTo>
                  <a:pt x="13635" y="8188"/>
                  <a:pt x="13635" y="8188"/>
                  <a:pt x="13770" y="8348"/>
                </a:cubicBezTo>
                <a:cubicBezTo>
                  <a:pt x="13770" y="8348"/>
                  <a:pt x="13770" y="8348"/>
                  <a:pt x="13770" y="8348"/>
                </a:cubicBezTo>
                <a:cubicBezTo>
                  <a:pt x="13770" y="8508"/>
                  <a:pt x="13770" y="8668"/>
                  <a:pt x="13770" y="8668"/>
                </a:cubicBezTo>
                <a:cubicBezTo>
                  <a:pt x="13770" y="8988"/>
                  <a:pt x="13770" y="9308"/>
                  <a:pt x="13770" y="9468"/>
                </a:cubicBezTo>
                <a:cubicBezTo>
                  <a:pt x="13905" y="9628"/>
                  <a:pt x="14715" y="11068"/>
                  <a:pt x="15660" y="11068"/>
                </a:cubicBezTo>
                <a:cubicBezTo>
                  <a:pt x="16605" y="11068"/>
                  <a:pt x="17415" y="9628"/>
                  <a:pt x="17415" y="9468"/>
                </a:cubicBezTo>
                <a:cubicBezTo>
                  <a:pt x="17415" y="9148"/>
                  <a:pt x="17415" y="8988"/>
                  <a:pt x="17415" y="8668"/>
                </a:cubicBezTo>
                <a:cubicBezTo>
                  <a:pt x="17415" y="8668"/>
                  <a:pt x="17415" y="8508"/>
                  <a:pt x="17415" y="8348"/>
                </a:cubicBezTo>
                <a:cubicBezTo>
                  <a:pt x="17415" y="8348"/>
                  <a:pt x="17550" y="8348"/>
                  <a:pt x="17550" y="8188"/>
                </a:cubicBezTo>
                <a:cubicBezTo>
                  <a:pt x="17550" y="8188"/>
                  <a:pt x="17550" y="8188"/>
                  <a:pt x="17550" y="8188"/>
                </a:cubicBezTo>
                <a:cubicBezTo>
                  <a:pt x="17685" y="8028"/>
                  <a:pt x="17955" y="7708"/>
                  <a:pt x="17955" y="6748"/>
                </a:cubicBezTo>
                <a:cubicBezTo>
                  <a:pt x="18495" y="7068"/>
                  <a:pt x="18630" y="6748"/>
                  <a:pt x="18765" y="6268"/>
                </a:cubicBezTo>
                <a:cubicBezTo>
                  <a:pt x="18900" y="5948"/>
                  <a:pt x="18900" y="5628"/>
                  <a:pt x="18900" y="5308"/>
                </a:cubicBezTo>
                <a:close/>
                <a:moveTo>
                  <a:pt x="16335" y="14268"/>
                </a:moveTo>
                <a:cubicBezTo>
                  <a:pt x="16335" y="14268"/>
                  <a:pt x="16335" y="14268"/>
                  <a:pt x="16335" y="14268"/>
                </a:cubicBezTo>
                <a:cubicBezTo>
                  <a:pt x="16335" y="14268"/>
                  <a:pt x="16335" y="14268"/>
                  <a:pt x="16335" y="14268"/>
                </a:cubicBezTo>
                <a:close/>
                <a:moveTo>
                  <a:pt x="16335" y="14268"/>
                </a:moveTo>
                <a:cubicBezTo>
                  <a:pt x="16335" y="14268"/>
                  <a:pt x="16335" y="14268"/>
                  <a:pt x="16335" y="14268"/>
                </a:cubicBezTo>
                <a:cubicBezTo>
                  <a:pt x="16335" y="14268"/>
                  <a:pt x="16335" y="14268"/>
                  <a:pt x="16335" y="14268"/>
                </a:cubicBezTo>
                <a:close/>
                <a:moveTo>
                  <a:pt x="16335" y="14268"/>
                </a:moveTo>
                <a:cubicBezTo>
                  <a:pt x="16335" y="14268"/>
                  <a:pt x="16335" y="14268"/>
                  <a:pt x="16335" y="14268"/>
                </a:cubicBezTo>
                <a:cubicBezTo>
                  <a:pt x="16335" y="14268"/>
                  <a:pt x="16335" y="14268"/>
                  <a:pt x="16335" y="14268"/>
                </a:cubicBezTo>
                <a:cubicBezTo>
                  <a:pt x="16335" y="14268"/>
                  <a:pt x="16335" y="14268"/>
                  <a:pt x="16335" y="14268"/>
                </a:cubicBezTo>
                <a:close/>
                <a:moveTo>
                  <a:pt x="11610" y="13788"/>
                </a:moveTo>
                <a:cubicBezTo>
                  <a:pt x="11475" y="13788"/>
                  <a:pt x="10530" y="13628"/>
                  <a:pt x="9855" y="13148"/>
                </a:cubicBezTo>
                <a:cubicBezTo>
                  <a:pt x="9855" y="16188"/>
                  <a:pt x="9855" y="16188"/>
                  <a:pt x="9855" y="16188"/>
                </a:cubicBezTo>
                <a:cubicBezTo>
                  <a:pt x="9585" y="15868"/>
                  <a:pt x="8775" y="14428"/>
                  <a:pt x="8100" y="14748"/>
                </a:cubicBezTo>
                <a:cubicBezTo>
                  <a:pt x="7830" y="14748"/>
                  <a:pt x="7695" y="14908"/>
                  <a:pt x="7290" y="14908"/>
                </a:cubicBezTo>
                <a:cubicBezTo>
                  <a:pt x="7020" y="14908"/>
                  <a:pt x="7020" y="14908"/>
                  <a:pt x="7020" y="14908"/>
                </a:cubicBezTo>
                <a:cubicBezTo>
                  <a:pt x="6615" y="14908"/>
                  <a:pt x="6480" y="14748"/>
                  <a:pt x="6210" y="14748"/>
                </a:cubicBezTo>
                <a:cubicBezTo>
                  <a:pt x="5535" y="14428"/>
                  <a:pt x="4725" y="15868"/>
                  <a:pt x="4455" y="16188"/>
                </a:cubicBezTo>
                <a:cubicBezTo>
                  <a:pt x="4455" y="13148"/>
                  <a:pt x="4455" y="13148"/>
                  <a:pt x="4455" y="13148"/>
                </a:cubicBezTo>
                <a:cubicBezTo>
                  <a:pt x="3780" y="13628"/>
                  <a:pt x="2835" y="13788"/>
                  <a:pt x="2700" y="13788"/>
                </a:cubicBezTo>
                <a:cubicBezTo>
                  <a:pt x="1080" y="14268"/>
                  <a:pt x="0" y="16668"/>
                  <a:pt x="0" y="18428"/>
                </a:cubicBezTo>
                <a:cubicBezTo>
                  <a:pt x="0" y="20508"/>
                  <a:pt x="5130" y="21148"/>
                  <a:pt x="7155" y="21148"/>
                </a:cubicBezTo>
                <a:cubicBezTo>
                  <a:pt x="9180" y="21148"/>
                  <a:pt x="14310" y="20508"/>
                  <a:pt x="14310" y="18428"/>
                </a:cubicBezTo>
                <a:cubicBezTo>
                  <a:pt x="14310" y="16668"/>
                  <a:pt x="13095" y="14268"/>
                  <a:pt x="11610" y="13788"/>
                </a:cubicBezTo>
                <a:close/>
                <a:moveTo>
                  <a:pt x="11070" y="7708"/>
                </a:moveTo>
                <a:cubicBezTo>
                  <a:pt x="11070" y="7388"/>
                  <a:pt x="10935" y="7228"/>
                  <a:pt x="10935" y="7228"/>
                </a:cubicBezTo>
                <a:cubicBezTo>
                  <a:pt x="10800" y="7068"/>
                  <a:pt x="10665" y="7068"/>
                  <a:pt x="10665" y="7068"/>
                </a:cubicBezTo>
                <a:cubicBezTo>
                  <a:pt x="10800" y="6108"/>
                  <a:pt x="10935" y="5308"/>
                  <a:pt x="10665" y="4348"/>
                </a:cubicBezTo>
                <a:cubicBezTo>
                  <a:pt x="10260" y="2908"/>
                  <a:pt x="9450" y="2108"/>
                  <a:pt x="8775" y="1628"/>
                </a:cubicBezTo>
                <a:cubicBezTo>
                  <a:pt x="8370" y="1468"/>
                  <a:pt x="7155" y="1308"/>
                  <a:pt x="7155" y="1308"/>
                </a:cubicBezTo>
                <a:cubicBezTo>
                  <a:pt x="7155" y="1308"/>
                  <a:pt x="4590" y="988"/>
                  <a:pt x="3645" y="4348"/>
                </a:cubicBezTo>
                <a:cubicBezTo>
                  <a:pt x="3375" y="5308"/>
                  <a:pt x="3510" y="6108"/>
                  <a:pt x="3645" y="7068"/>
                </a:cubicBezTo>
                <a:cubicBezTo>
                  <a:pt x="3645" y="7068"/>
                  <a:pt x="3510" y="7068"/>
                  <a:pt x="3510" y="7228"/>
                </a:cubicBezTo>
                <a:cubicBezTo>
                  <a:pt x="3375" y="7228"/>
                  <a:pt x="3240" y="7388"/>
                  <a:pt x="3240" y="7708"/>
                </a:cubicBezTo>
                <a:cubicBezTo>
                  <a:pt x="3240" y="8028"/>
                  <a:pt x="3240" y="8508"/>
                  <a:pt x="3375" y="8828"/>
                </a:cubicBezTo>
                <a:cubicBezTo>
                  <a:pt x="3510" y="9468"/>
                  <a:pt x="3780" y="9788"/>
                  <a:pt x="4320" y="9468"/>
                </a:cubicBezTo>
                <a:cubicBezTo>
                  <a:pt x="4320" y="10428"/>
                  <a:pt x="4590" y="10908"/>
                  <a:pt x="4725" y="11068"/>
                </a:cubicBezTo>
                <a:cubicBezTo>
                  <a:pt x="4725" y="11068"/>
                  <a:pt x="4725" y="11068"/>
                  <a:pt x="4725" y="11068"/>
                </a:cubicBezTo>
                <a:cubicBezTo>
                  <a:pt x="4725" y="11068"/>
                  <a:pt x="4725" y="11068"/>
                  <a:pt x="4725" y="11068"/>
                </a:cubicBezTo>
                <a:cubicBezTo>
                  <a:pt x="4860" y="11068"/>
                  <a:pt x="4860" y="11228"/>
                  <a:pt x="4860" y="11228"/>
                </a:cubicBezTo>
                <a:cubicBezTo>
                  <a:pt x="4860" y="11228"/>
                  <a:pt x="4860" y="11228"/>
                  <a:pt x="4860" y="11228"/>
                </a:cubicBezTo>
                <a:cubicBezTo>
                  <a:pt x="4860" y="11228"/>
                  <a:pt x="4860" y="11228"/>
                  <a:pt x="4860" y="11228"/>
                </a:cubicBezTo>
                <a:cubicBezTo>
                  <a:pt x="4995" y="11228"/>
                  <a:pt x="4995" y="11228"/>
                  <a:pt x="4995" y="11388"/>
                </a:cubicBezTo>
                <a:cubicBezTo>
                  <a:pt x="4995" y="11388"/>
                  <a:pt x="4995" y="11548"/>
                  <a:pt x="4995" y="11708"/>
                </a:cubicBezTo>
                <a:cubicBezTo>
                  <a:pt x="4995" y="12028"/>
                  <a:pt x="4995" y="12348"/>
                  <a:pt x="5130" y="12668"/>
                </a:cubicBezTo>
                <a:cubicBezTo>
                  <a:pt x="5130" y="12988"/>
                  <a:pt x="6075" y="14588"/>
                  <a:pt x="7155" y="14588"/>
                </a:cubicBezTo>
                <a:cubicBezTo>
                  <a:pt x="8235" y="14588"/>
                  <a:pt x="9315" y="12828"/>
                  <a:pt x="9315" y="12508"/>
                </a:cubicBezTo>
                <a:cubicBezTo>
                  <a:pt x="9315" y="12348"/>
                  <a:pt x="9315" y="12028"/>
                  <a:pt x="9315" y="11708"/>
                </a:cubicBezTo>
                <a:cubicBezTo>
                  <a:pt x="9315" y="11548"/>
                  <a:pt x="9315" y="11388"/>
                  <a:pt x="9315" y="11388"/>
                </a:cubicBezTo>
                <a:cubicBezTo>
                  <a:pt x="9315" y="11228"/>
                  <a:pt x="9450" y="11228"/>
                  <a:pt x="9450" y="11228"/>
                </a:cubicBezTo>
                <a:cubicBezTo>
                  <a:pt x="9450" y="11228"/>
                  <a:pt x="9450" y="11228"/>
                  <a:pt x="9450" y="11228"/>
                </a:cubicBezTo>
                <a:cubicBezTo>
                  <a:pt x="9720" y="11068"/>
                  <a:pt x="9990" y="10588"/>
                  <a:pt x="9990" y="9468"/>
                </a:cubicBezTo>
                <a:cubicBezTo>
                  <a:pt x="10530" y="9788"/>
                  <a:pt x="10800" y="9468"/>
                  <a:pt x="10935" y="8828"/>
                </a:cubicBezTo>
                <a:cubicBezTo>
                  <a:pt x="11070" y="8508"/>
                  <a:pt x="11070" y="8028"/>
                  <a:pt x="11070" y="7708"/>
                </a:cubicBezTo>
                <a:close/>
                <a:moveTo>
                  <a:pt x="11070" y="7708"/>
                </a:moveTo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lIns="0" tIns="0" rIns="0" bIns="0"/>
          <a:lstStyle/>
          <a:p>
            <a:pPr algn="just" rtl="1"/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4209655" y="2911691"/>
            <a:ext cx="180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400" b="1" dirty="0">
                <a:solidFill>
                  <a:prstClr val="black"/>
                </a:solidFill>
                <a:cs typeface="B Mitra" panose="00000400000000000000" pitchFamily="2" charset="-78"/>
              </a:rPr>
              <a:t>تاریخ برگزاری:</a:t>
            </a:r>
            <a:endParaRPr lang="en-US" sz="1400" b="1" dirty="0">
              <a:solidFill>
                <a:prstClr val="black"/>
              </a:solidFill>
              <a:cs typeface="B Mitra" panose="00000400000000000000" pitchFamily="2" charset="-78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249654" y="2884263"/>
            <a:ext cx="180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400" b="1" dirty="0">
                <a:solidFill>
                  <a:prstClr val="black"/>
                </a:solidFill>
                <a:cs typeface="B Mitra" panose="00000400000000000000" pitchFamily="2" charset="-78"/>
              </a:rPr>
              <a:t>تعداد مخاطبان: </a:t>
            </a:r>
            <a:endParaRPr lang="en-US" sz="1400" b="1" dirty="0">
              <a:solidFill>
                <a:prstClr val="black"/>
              </a:solidFill>
              <a:cs typeface="B Mitra" panose="00000400000000000000" pitchFamily="2" charset="-78"/>
            </a:endParaRPr>
          </a:p>
        </p:txBody>
      </p:sp>
      <p:sp>
        <p:nvSpPr>
          <p:cNvPr id="91" name="Title 1"/>
          <p:cNvSpPr txBox="1">
            <a:spLocks/>
          </p:cNvSpPr>
          <p:nvPr/>
        </p:nvSpPr>
        <p:spPr>
          <a:xfrm>
            <a:off x="-92592" y="3654219"/>
            <a:ext cx="6842974" cy="36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fa-IR" sz="2400" dirty="0">
                <a:solidFill>
                  <a:srgbClr val="C00000"/>
                </a:solidFill>
                <a:cs typeface="B Titr" panose="00000700000000000000" pitchFamily="2" charset="-78"/>
              </a:rPr>
              <a:t>اهداف و محورهای برنامه</a:t>
            </a:r>
            <a:endParaRPr lang="en-GB" sz="2400" b="1" dirty="0">
              <a:solidFill>
                <a:srgbClr val="C00000"/>
              </a:solidFill>
              <a:latin typeface="Ruda" panose="02000000000000000000" pitchFamily="2" charset="0"/>
              <a:ea typeface="Fira Sans Book" panose="00000400000000000000" pitchFamily="50" charset="0"/>
              <a:cs typeface="B Titr" panose="00000700000000000000" pitchFamily="2" charset="-78"/>
            </a:endParaRPr>
          </a:p>
        </p:txBody>
      </p:sp>
      <p:sp>
        <p:nvSpPr>
          <p:cNvPr id="92" name="Rectangle 91"/>
          <p:cNvSpPr/>
          <p:nvPr/>
        </p:nvSpPr>
        <p:spPr>
          <a:xfrm>
            <a:off x="-10006" y="3436274"/>
            <a:ext cx="6852817" cy="6701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grpSp>
        <p:nvGrpSpPr>
          <p:cNvPr id="93" name="Group 92"/>
          <p:cNvGrpSpPr/>
          <p:nvPr/>
        </p:nvGrpSpPr>
        <p:grpSpPr>
          <a:xfrm>
            <a:off x="3670998" y="4622939"/>
            <a:ext cx="2633282" cy="615321"/>
            <a:chOff x="4139837" y="4480408"/>
            <a:chExt cx="3240000" cy="615320"/>
          </a:xfrm>
        </p:grpSpPr>
        <p:sp>
          <p:nvSpPr>
            <p:cNvPr id="94" name="Text Placeholder 3"/>
            <p:cNvSpPr txBox="1">
              <a:spLocks/>
            </p:cNvSpPr>
            <p:nvPr/>
          </p:nvSpPr>
          <p:spPr>
            <a:xfrm>
              <a:off x="6659837" y="4603286"/>
              <a:ext cx="720000" cy="492442"/>
            </a:xfrm>
            <a:prstGeom prst="rect">
              <a:avLst/>
            </a:prstGeom>
          </p:spPr>
          <p:txBody>
            <a:bodyPr wrap="squar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just" defTabSz="914406" rtl="1">
                <a:spcBef>
                  <a:spcPct val="20000"/>
                </a:spcBef>
                <a:defRPr/>
              </a:pPr>
              <a:r>
                <a:rPr lang="fa-IR" sz="3200" dirty="0">
                  <a:solidFill>
                    <a:srgbClr val="4472C4"/>
                  </a:solidFill>
                  <a:latin typeface="Ruda" panose="02000000000000000000" pitchFamily="2" charset="0"/>
                  <a:cs typeface="B Yekan" panose="00000400000000000000" pitchFamily="2" charset="-78"/>
                </a:rPr>
                <a:t>01</a:t>
              </a:r>
              <a:endParaRPr lang="en-US" sz="3200" dirty="0">
                <a:solidFill>
                  <a:srgbClr val="4472C4"/>
                </a:solidFill>
                <a:latin typeface="Ruda" panose="02000000000000000000" pitchFamily="2" charset="0"/>
                <a:cs typeface="B Yekan" panose="00000400000000000000" pitchFamily="2" charset="-78"/>
              </a:endParaRPr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4139837" y="4480408"/>
              <a:ext cx="252000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sz="1100" dirty="0">
                  <a:solidFill>
                    <a:prstClr val="black"/>
                  </a:solidFill>
                  <a:cs typeface="B Zar" panose="00000400000000000000" pitchFamily="2" charset="-78"/>
                </a:rPr>
                <a:t>...........................................</a:t>
              </a:r>
              <a:endParaRPr lang="en-US" sz="1100" dirty="0">
                <a:solidFill>
                  <a:prstClr val="black"/>
                </a:solidFill>
                <a:cs typeface="B Zar" panose="00000400000000000000" pitchFamily="2" charset="-78"/>
              </a:endParaRPr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460672" y="4622941"/>
            <a:ext cx="2936362" cy="610104"/>
            <a:chOff x="539837" y="4480408"/>
            <a:chExt cx="3315480" cy="610103"/>
          </a:xfrm>
        </p:grpSpPr>
        <p:sp>
          <p:nvSpPr>
            <p:cNvPr id="97" name="Text Placeholder 3"/>
            <p:cNvSpPr txBox="1">
              <a:spLocks/>
            </p:cNvSpPr>
            <p:nvPr/>
          </p:nvSpPr>
          <p:spPr>
            <a:xfrm>
              <a:off x="3135316" y="4598068"/>
              <a:ext cx="720001" cy="492443"/>
            </a:xfrm>
            <a:prstGeom prst="rect">
              <a:avLst/>
            </a:prstGeom>
          </p:spPr>
          <p:txBody>
            <a:bodyPr wrap="squar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just" defTabSz="914406" rtl="1">
                <a:spcBef>
                  <a:spcPct val="20000"/>
                </a:spcBef>
                <a:defRPr/>
              </a:pPr>
              <a:r>
                <a:rPr lang="fa-IR" sz="3200" dirty="0">
                  <a:solidFill>
                    <a:srgbClr val="4472C4"/>
                  </a:solidFill>
                  <a:latin typeface="Ruda" panose="02000000000000000000" pitchFamily="2" charset="0"/>
                  <a:cs typeface="B Yekan" panose="00000400000000000000" pitchFamily="2" charset="-78"/>
                </a:rPr>
                <a:t>05</a:t>
              </a:r>
              <a:endParaRPr lang="en-US" sz="4500" dirty="0">
                <a:solidFill>
                  <a:srgbClr val="4472C4"/>
                </a:solidFill>
                <a:latin typeface="Ruda" panose="02000000000000000000" pitchFamily="2" charset="0"/>
                <a:cs typeface="B Yekan" panose="00000400000000000000" pitchFamily="2" charset="-78"/>
              </a:endParaRPr>
            </a:p>
          </p:txBody>
        </p:sp>
        <p:sp>
          <p:nvSpPr>
            <p:cNvPr id="98" name="TextBox 97"/>
            <p:cNvSpPr txBox="1"/>
            <p:nvPr/>
          </p:nvSpPr>
          <p:spPr>
            <a:xfrm>
              <a:off x="539837" y="4480408"/>
              <a:ext cx="259547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sz="1100" dirty="0">
                  <a:solidFill>
                    <a:prstClr val="black"/>
                  </a:solidFill>
                  <a:cs typeface="B Zar" panose="00000400000000000000" pitchFamily="2" charset="-78"/>
                </a:rPr>
                <a:t>............................................</a:t>
              </a:r>
              <a:endParaRPr lang="en-US" sz="1100" dirty="0">
                <a:solidFill>
                  <a:prstClr val="black"/>
                </a:solidFill>
                <a:cs typeface="B Zar" panose="00000400000000000000" pitchFamily="2" charset="-78"/>
              </a:endParaRPr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3667200" y="5511482"/>
            <a:ext cx="2633281" cy="654175"/>
            <a:chOff x="4139837" y="4710994"/>
            <a:chExt cx="3239998" cy="654175"/>
          </a:xfrm>
        </p:grpSpPr>
        <p:sp>
          <p:nvSpPr>
            <p:cNvPr id="100" name="Text Placeholder 3"/>
            <p:cNvSpPr txBox="1">
              <a:spLocks/>
            </p:cNvSpPr>
            <p:nvPr/>
          </p:nvSpPr>
          <p:spPr>
            <a:xfrm>
              <a:off x="6659835" y="4872726"/>
              <a:ext cx="720000" cy="492443"/>
            </a:xfrm>
            <a:prstGeom prst="rect">
              <a:avLst/>
            </a:prstGeom>
          </p:spPr>
          <p:txBody>
            <a:bodyPr wrap="squar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just" defTabSz="914406" rtl="1">
                <a:spcBef>
                  <a:spcPct val="20000"/>
                </a:spcBef>
                <a:defRPr/>
              </a:pPr>
              <a:r>
                <a:rPr lang="fa-IR" sz="3200" dirty="0">
                  <a:solidFill>
                    <a:srgbClr val="4472C4"/>
                  </a:solidFill>
                  <a:latin typeface="Ruda" panose="02000000000000000000" pitchFamily="2" charset="0"/>
                  <a:cs typeface="B Yekan" panose="00000400000000000000" pitchFamily="2" charset="-78"/>
                </a:rPr>
                <a:t>02</a:t>
              </a:r>
              <a:endParaRPr lang="en-US" sz="3200" dirty="0">
                <a:solidFill>
                  <a:srgbClr val="4472C4"/>
                </a:solidFill>
                <a:latin typeface="Ruda" panose="02000000000000000000" pitchFamily="2" charset="0"/>
                <a:cs typeface="B Yekan" panose="00000400000000000000" pitchFamily="2" charset="-78"/>
              </a:endParaRPr>
            </a:p>
          </p:txBody>
        </p:sp>
        <p:sp>
          <p:nvSpPr>
            <p:cNvPr id="101" name="TextBox 100"/>
            <p:cNvSpPr txBox="1"/>
            <p:nvPr/>
          </p:nvSpPr>
          <p:spPr>
            <a:xfrm>
              <a:off x="4139837" y="4710994"/>
              <a:ext cx="252000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sz="1100" dirty="0">
                  <a:solidFill>
                    <a:prstClr val="black"/>
                  </a:solidFill>
                  <a:cs typeface="B Zar" panose="00000400000000000000" pitchFamily="2" charset="-78"/>
                </a:rPr>
                <a:t>.................................</a:t>
              </a:r>
              <a:endParaRPr lang="en-US" sz="1100" dirty="0">
                <a:solidFill>
                  <a:prstClr val="black"/>
                </a:solidFill>
                <a:cs typeface="B Zar" panose="00000400000000000000" pitchFamily="2" charset="-78"/>
              </a:endParaRPr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460672" y="5509901"/>
            <a:ext cx="2936362" cy="646464"/>
            <a:chOff x="539837" y="4544745"/>
            <a:chExt cx="3315480" cy="646463"/>
          </a:xfrm>
        </p:grpSpPr>
        <p:sp>
          <p:nvSpPr>
            <p:cNvPr id="103" name="Text Placeholder 3"/>
            <p:cNvSpPr txBox="1">
              <a:spLocks/>
            </p:cNvSpPr>
            <p:nvPr/>
          </p:nvSpPr>
          <p:spPr>
            <a:xfrm>
              <a:off x="3135316" y="4698765"/>
              <a:ext cx="720001" cy="492443"/>
            </a:xfrm>
            <a:prstGeom prst="rect">
              <a:avLst/>
            </a:prstGeom>
          </p:spPr>
          <p:txBody>
            <a:bodyPr wrap="squar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just" defTabSz="914406" rtl="1">
                <a:spcBef>
                  <a:spcPct val="20000"/>
                </a:spcBef>
                <a:defRPr/>
              </a:pPr>
              <a:r>
                <a:rPr lang="fa-IR" sz="3200" dirty="0">
                  <a:solidFill>
                    <a:srgbClr val="4472C4"/>
                  </a:solidFill>
                  <a:latin typeface="Ruda" panose="02000000000000000000" pitchFamily="2" charset="0"/>
                  <a:cs typeface="B Yekan" panose="00000400000000000000" pitchFamily="2" charset="-78"/>
                </a:rPr>
                <a:t>06</a:t>
              </a:r>
              <a:endParaRPr lang="en-US" sz="3200" dirty="0">
                <a:solidFill>
                  <a:srgbClr val="4472C4"/>
                </a:solidFill>
                <a:latin typeface="Ruda" panose="02000000000000000000" pitchFamily="2" charset="0"/>
                <a:cs typeface="B Yekan" panose="00000400000000000000" pitchFamily="2" charset="-78"/>
              </a:endParaRPr>
            </a:p>
          </p:txBody>
        </p:sp>
        <p:sp>
          <p:nvSpPr>
            <p:cNvPr id="104" name="TextBox 103"/>
            <p:cNvSpPr txBox="1"/>
            <p:nvPr/>
          </p:nvSpPr>
          <p:spPr>
            <a:xfrm>
              <a:off x="539837" y="4544745"/>
              <a:ext cx="259547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sz="1100" dirty="0">
                  <a:solidFill>
                    <a:prstClr val="black"/>
                  </a:solidFill>
                  <a:cs typeface="B Zar" panose="00000400000000000000" pitchFamily="2" charset="-78"/>
                </a:rPr>
                <a:t>..........................</a:t>
              </a:r>
              <a:endParaRPr lang="en-US" sz="1100" dirty="0">
                <a:solidFill>
                  <a:prstClr val="black"/>
                </a:solidFill>
                <a:cs typeface="B Zar" panose="00000400000000000000" pitchFamily="2" charset="-78"/>
              </a:endParaRPr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3670998" y="6447534"/>
            <a:ext cx="2633282" cy="577082"/>
            <a:chOff x="4139837" y="4803327"/>
            <a:chExt cx="3240000" cy="577082"/>
          </a:xfrm>
        </p:grpSpPr>
        <p:sp>
          <p:nvSpPr>
            <p:cNvPr id="106" name="Text Placeholder 3"/>
            <p:cNvSpPr txBox="1">
              <a:spLocks/>
            </p:cNvSpPr>
            <p:nvPr/>
          </p:nvSpPr>
          <p:spPr>
            <a:xfrm>
              <a:off x="6659837" y="4887966"/>
              <a:ext cx="720000" cy="492443"/>
            </a:xfrm>
            <a:prstGeom prst="rect">
              <a:avLst/>
            </a:prstGeom>
          </p:spPr>
          <p:txBody>
            <a:bodyPr wrap="squar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just" defTabSz="914406" rtl="1">
                <a:spcBef>
                  <a:spcPct val="20000"/>
                </a:spcBef>
                <a:defRPr/>
              </a:pPr>
              <a:r>
                <a:rPr lang="fa-IR" sz="3200" dirty="0">
                  <a:solidFill>
                    <a:srgbClr val="4472C4"/>
                  </a:solidFill>
                  <a:latin typeface="Ruda" panose="02000000000000000000" pitchFamily="2" charset="0"/>
                  <a:cs typeface="B Yekan" panose="00000400000000000000" pitchFamily="2" charset="-78"/>
                </a:rPr>
                <a:t>03</a:t>
              </a:r>
              <a:endParaRPr lang="en-US" sz="3200" dirty="0">
                <a:solidFill>
                  <a:srgbClr val="4472C4"/>
                </a:solidFill>
                <a:latin typeface="Ruda" panose="02000000000000000000" pitchFamily="2" charset="0"/>
                <a:cs typeface="B Yekan" panose="00000400000000000000" pitchFamily="2" charset="-78"/>
              </a:endParaRPr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4139837" y="4803327"/>
              <a:ext cx="252000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sz="1100" dirty="0">
                  <a:solidFill>
                    <a:prstClr val="black"/>
                  </a:solidFill>
                  <a:cs typeface="B Zar" panose="00000400000000000000" pitchFamily="2" charset="-78"/>
                </a:rPr>
                <a:t>........................</a:t>
              </a:r>
              <a:endParaRPr lang="en-US" sz="1100" dirty="0">
                <a:solidFill>
                  <a:prstClr val="black"/>
                </a:solidFill>
                <a:cs typeface="B Zar" panose="00000400000000000000" pitchFamily="2" charset="-78"/>
              </a:endParaRPr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460672" y="6482998"/>
            <a:ext cx="2936362" cy="648755"/>
            <a:chOff x="539837" y="4480408"/>
            <a:chExt cx="3315480" cy="648754"/>
          </a:xfrm>
        </p:grpSpPr>
        <p:sp>
          <p:nvSpPr>
            <p:cNvPr id="109" name="Text Placeholder 3"/>
            <p:cNvSpPr txBox="1">
              <a:spLocks/>
            </p:cNvSpPr>
            <p:nvPr/>
          </p:nvSpPr>
          <p:spPr>
            <a:xfrm>
              <a:off x="3135316" y="4636719"/>
              <a:ext cx="720001" cy="492443"/>
            </a:xfrm>
            <a:prstGeom prst="rect">
              <a:avLst/>
            </a:prstGeom>
          </p:spPr>
          <p:txBody>
            <a:bodyPr wrap="squar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just" defTabSz="914406" rtl="1">
                <a:spcBef>
                  <a:spcPct val="20000"/>
                </a:spcBef>
                <a:defRPr/>
              </a:pPr>
              <a:r>
                <a:rPr lang="fa-IR" sz="3200" dirty="0">
                  <a:solidFill>
                    <a:srgbClr val="4472C4"/>
                  </a:solidFill>
                  <a:latin typeface="Ruda" panose="02000000000000000000" pitchFamily="2" charset="0"/>
                  <a:cs typeface="B Yekan" panose="00000400000000000000" pitchFamily="2" charset="-78"/>
                </a:rPr>
                <a:t>07</a:t>
              </a:r>
              <a:endParaRPr lang="en-US" sz="3200" dirty="0">
                <a:solidFill>
                  <a:srgbClr val="4472C4"/>
                </a:solidFill>
                <a:latin typeface="Ruda" panose="02000000000000000000" pitchFamily="2" charset="0"/>
                <a:cs typeface="B Yekan" panose="00000400000000000000" pitchFamily="2" charset="-78"/>
              </a:endParaRPr>
            </a:p>
          </p:txBody>
        </p:sp>
        <p:sp>
          <p:nvSpPr>
            <p:cNvPr id="110" name="TextBox 109"/>
            <p:cNvSpPr txBox="1"/>
            <p:nvPr/>
          </p:nvSpPr>
          <p:spPr>
            <a:xfrm>
              <a:off x="539837" y="4480408"/>
              <a:ext cx="259547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sz="1100" dirty="0">
                  <a:solidFill>
                    <a:prstClr val="black"/>
                  </a:solidFill>
                  <a:cs typeface="B Zar" panose="00000400000000000000" pitchFamily="2" charset="-78"/>
                </a:rPr>
                <a:t>.........................</a:t>
              </a:r>
              <a:endParaRPr lang="en-US" sz="1100" dirty="0">
                <a:solidFill>
                  <a:prstClr val="black"/>
                </a:solidFill>
                <a:cs typeface="B Zar" panose="00000400000000000000" pitchFamily="2" charset="-78"/>
              </a:endParaRPr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3670998" y="7347854"/>
            <a:ext cx="2633282" cy="562178"/>
            <a:chOff x="4139837" y="4803327"/>
            <a:chExt cx="3240000" cy="562178"/>
          </a:xfrm>
        </p:grpSpPr>
        <p:sp>
          <p:nvSpPr>
            <p:cNvPr id="112" name="Text Placeholder 3"/>
            <p:cNvSpPr txBox="1">
              <a:spLocks/>
            </p:cNvSpPr>
            <p:nvPr/>
          </p:nvSpPr>
          <p:spPr>
            <a:xfrm>
              <a:off x="6659837" y="4873062"/>
              <a:ext cx="720000" cy="492443"/>
            </a:xfrm>
            <a:prstGeom prst="rect">
              <a:avLst/>
            </a:prstGeom>
          </p:spPr>
          <p:txBody>
            <a:bodyPr wrap="squar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just" defTabSz="914406" rtl="1">
                <a:spcBef>
                  <a:spcPct val="20000"/>
                </a:spcBef>
                <a:defRPr/>
              </a:pPr>
              <a:r>
                <a:rPr lang="fa-IR" sz="3200" dirty="0">
                  <a:solidFill>
                    <a:srgbClr val="4472C4"/>
                  </a:solidFill>
                  <a:latin typeface="Ruda" panose="02000000000000000000" pitchFamily="2" charset="0"/>
                  <a:cs typeface="B Yekan" panose="00000400000000000000" pitchFamily="2" charset="-78"/>
                </a:rPr>
                <a:t>04</a:t>
              </a:r>
              <a:endParaRPr lang="en-US" sz="3200" dirty="0">
                <a:solidFill>
                  <a:srgbClr val="4472C4"/>
                </a:solidFill>
                <a:latin typeface="Ruda" panose="02000000000000000000" pitchFamily="2" charset="0"/>
                <a:cs typeface="B Yekan" panose="00000400000000000000" pitchFamily="2" charset="-78"/>
              </a:endParaRPr>
            </a:p>
          </p:txBody>
        </p:sp>
        <p:sp>
          <p:nvSpPr>
            <p:cNvPr id="113" name="TextBox 112"/>
            <p:cNvSpPr txBox="1"/>
            <p:nvPr/>
          </p:nvSpPr>
          <p:spPr>
            <a:xfrm>
              <a:off x="4139837" y="4803327"/>
              <a:ext cx="252000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sz="1100" dirty="0">
                  <a:solidFill>
                    <a:prstClr val="black"/>
                  </a:solidFill>
                  <a:cs typeface="B Zar" panose="00000400000000000000" pitchFamily="2" charset="-78"/>
                </a:rPr>
                <a:t>........................</a:t>
              </a:r>
              <a:endParaRPr lang="en-US" sz="1100" dirty="0">
                <a:solidFill>
                  <a:prstClr val="black"/>
                </a:solidFill>
                <a:cs typeface="B Zar" panose="00000400000000000000" pitchFamily="2" charset="-78"/>
              </a:endParaRPr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460672" y="7343333"/>
            <a:ext cx="2936362" cy="647034"/>
            <a:chOff x="539837" y="8765906"/>
            <a:chExt cx="3315480" cy="647034"/>
          </a:xfrm>
        </p:grpSpPr>
        <p:sp>
          <p:nvSpPr>
            <p:cNvPr id="118" name="Text Placeholder 3"/>
            <p:cNvSpPr txBox="1">
              <a:spLocks/>
            </p:cNvSpPr>
            <p:nvPr/>
          </p:nvSpPr>
          <p:spPr>
            <a:xfrm>
              <a:off x="3135316" y="8920497"/>
              <a:ext cx="720001" cy="492443"/>
            </a:xfrm>
            <a:prstGeom prst="rect">
              <a:avLst/>
            </a:prstGeom>
          </p:spPr>
          <p:txBody>
            <a:bodyPr wrap="squar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just" defTabSz="914406" rtl="1">
                <a:spcBef>
                  <a:spcPct val="20000"/>
                </a:spcBef>
                <a:defRPr/>
              </a:pPr>
              <a:r>
                <a:rPr lang="fa-IR" sz="3200" dirty="0">
                  <a:solidFill>
                    <a:srgbClr val="4472C4"/>
                  </a:solidFill>
                  <a:latin typeface="Ruda" panose="02000000000000000000" pitchFamily="2" charset="0"/>
                  <a:cs typeface="B Yekan" panose="00000400000000000000" pitchFamily="2" charset="-78"/>
                </a:rPr>
                <a:t>08</a:t>
              </a:r>
              <a:endParaRPr lang="en-US" sz="3200" dirty="0">
                <a:solidFill>
                  <a:srgbClr val="4472C4"/>
                </a:solidFill>
                <a:latin typeface="Ruda" panose="02000000000000000000" pitchFamily="2" charset="0"/>
                <a:cs typeface="B Yekan" panose="00000400000000000000" pitchFamily="2" charset="-78"/>
              </a:endParaRPr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539837" y="8765906"/>
              <a:ext cx="259547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rtl="1"/>
              <a:r>
                <a:rPr lang="fa-IR" sz="1100" dirty="0">
                  <a:solidFill>
                    <a:prstClr val="black"/>
                  </a:solidFill>
                  <a:cs typeface="B Zar" panose="00000400000000000000" pitchFamily="2" charset="-78"/>
                </a:rPr>
                <a:t>.......................</a:t>
              </a:r>
              <a:endParaRPr lang="en-US" sz="1100" dirty="0">
                <a:solidFill>
                  <a:prstClr val="black"/>
                </a:solidFill>
                <a:cs typeface="B Zar" panose="00000400000000000000" pitchFamily="2" charset="-78"/>
              </a:endParaRPr>
            </a:p>
          </p:txBody>
        </p:sp>
      </p:grpSp>
      <p:sp>
        <p:nvSpPr>
          <p:cNvPr id="55" name="Rectangle 54"/>
          <p:cNvSpPr/>
          <p:nvPr/>
        </p:nvSpPr>
        <p:spPr>
          <a:xfrm>
            <a:off x="-16392" y="9197247"/>
            <a:ext cx="4647055" cy="4571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56" name="8-Point Star 55"/>
          <p:cNvSpPr/>
          <p:nvPr/>
        </p:nvSpPr>
        <p:spPr>
          <a:xfrm>
            <a:off x="172853" y="9005860"/>
            <a:ext cx="457200" cy="457200"/>
          </a:xfrm>
          <a:prstGeom prst="star8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3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422AAEF-92EB-8E1D-E3CD-E33B1EB930AD}"/>
              </a:ext>
            </a:extLst>
          </p:cNvPr>
          <p:cNvSpPr/>
          <p:nvPr/>
        </p:nvSpPr>
        <p:spPr>
          <a:xfrm>
            <a:off x="5505237" y="281503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محل قرارگیری لوگو انجمن</a:t>
            </a:r>
            <a:endParaRPr lang="en-US" sz="1400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D7A402C-C7C9-4F48-0646-56A64B7087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783" y="177235"/>
            <a:ext cx="780356" cy="114614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105959E-6809-618D-7478-1C14E5B131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974" y="234263"/>
            <a:ext cx="774259" cy="97544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A1554D9-AF6F-8B50-9C62-FAEE8DD5B77E}"/>
              </a:ext>
            </a:extLst>
          </p:cNvPr>
          <p:cNvSpPr txBox="1"/>
          <p:nvPr/>
        </p:nvSpPr>
        <p:spPr>
          <a:xfrm>
            <a:off x="350563" y="822268"/>
            <a:ext cx="6302826" cy="1034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400" b="1" dirty="0">
                <a:cs typeface="B Titr" panose="00000700000000000000" pitchFamily="2" charset="-78"/>
              </a:rPr>
              <a:t>گزارش عملکرد انجمن در حوزه رویدادهای علمی</a:t>
            </a:r>
          </a:p>
          <a:p>
            <a:pPr algn="ctr" rtl="1">
              <a:lnSpc>
                <a:spcPct val="150000"/>
              </a:lnSpc>
            </a:pPr>
            <a:r>
              <a:rPr lang="fa-IR" sz="1400" b="1" dirty="0">
                <a:solidFill>
                  <a:srgbClr val="C00000"/>
                </a:solidFill>
                <a:cs typeface="B Titr" panose="00000700000000000000" pitchFamily="2" charset="-78"/>
              </a:rPr>
              <a:t>انجمن علمی- دانشجویی (نام انجمن علمی به همراه اسم پردیس یا مرکز)</a:t>
            </a:r>
          </a:p>
          <a:p>
            <a:pPr algn="ctr" rtl="1">
              <a:lnSpc>
                <a:spcPct val="150000"/>
              </a:lnSpc>
            </a:pPr>
            <a:r>
              <a:rPr lang="fa-IR" sz="1400" b="1" dirty="0">
                <a:solidFill>
                  <a:srgbClr val="C00000"/>
                </a:solidFill>
                <a:cs typeface="B Titr" panose="00000700000000000000" pitchFamily="2" charset="-78"/>
              </a:rPr>
              <a:t>جشنواره دانشگاهی حرکت دانشگاه فرهنگیان</a:t>
            </a:r>
            <a:endParaRPr lang="en-US" sz="14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DA4E1B8-A9D8-CE6D-859C-8FD3FFC41F4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7418" y="8558482"/>
            <a:ext cx="2022307" cy="1158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127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 animBg="1"/>
      <p:bldP spid="72" grpId="0" animBg="1"/>
      <p:bldP spid="91" grpId="0"/>
      <p:bldP spid="92" grpId="0" animBg="1"/>
      <p:bldP spid="5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57"/>
          <p:cNvSpPr/>
          <p:nvPr/>
        </p:nvSpPr>
        <p:spPr>
          <a:xfrm>
            <a:off x="0" y="2124366"/>
            <a:ext cx="6867239" cy="50094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sz="1400" b="1" dirty="0">
                <a:solidFill>
                  <a:prstClr val="white"/>
                </a:solidFill>
                <a:cs typeface="B Mitra" panose="00000400000000000000" pitchFamily="2" charset="-78"/>
              </a:rPr>
              <a:t>عنوان برنامه</a:t>
            </a:r>
            <a:endParaRPr lang="en-US" sz="14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0" y="2641550"/>
            <a:ext cx="6867239" cy="6701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37" name="Title 1"/>
          <p:cNvSpPr txBox="1">
            <a:spLocks/>
          </p:cNvSpPr>
          <p:nvPr/>
        </p:nvSpPr>
        <p:spPr>
          <a:xfrm>
            <a:off x="-163" y="2781367"/>
            <a:ext cx="6867402" cy="36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fa-IR" sz="2000" dirty="0">
                <a:solidFill>
                  <a:srgbClr val="C00000"/>
                </a:solidFill>
                <a:cs typeface="B Jadid" panose="00000700000000000000" pitchFamily="2" charset="-78"/>
              </a:rPr>
              <a:t>سخنرانان برنامه</a:t>
            </a:r>
            <a:endParaRPr lang="en-US" sz="2000" dirty="0">
              <a:solidFill>
                <a:srgbClr val="C00000"/>
              </a:solidFill>
              <a:cs typeface="B Jadid" panose="00000700000000000000" pitchFamily="2" charset="-78"/>
            </a:endParaRPr>
          </a:p>
        </p:txBody>
      </p:sp>
      <p:grpSp>
        <p:nvGrpSpPr>
          <p:cNvPr id="38" name="Group 37"/>
          <p:cNvGrpSpPr/>
          <p:nvPr/>
        </p:nvGrpSpPr>
        <p:grpSpPr>
          <a:xfrm>
            <a:off x="4686811" y="3616597"/>
            <a:ext cx="1755001" cy="2168751"/>
            <a:chOff x="5039837" y="3139155"/>
            <a:chExt cx="1755001" cy="2168750"/>
          </a:xfrm>
        </p:grpSpPr>
        <p:grpSp>
          <p:nvGrpSpPr>
            <p:cNvPr id="39" name="Group 38"/>
            <p:cNvGrpSpPr/>
            <p:nvPr/>
          </p:nvGrpSpPr>
          <p:grpSpPr>
            <a:xfrm>
              <a:off x="5039837" y="3139155"/>
              <a:ext cx="1755001" cy="1846751"/>
              <a:chOff x="5039837" y="3139155"/>
              <a:chExt cx="1755001" cy="1846751"/>
            </a:xfrm>
          </p:grpSpPr>
          <p:sp>
            <p:nvSpPr>
              <p:cNvPr id="41" name="Content Placeholder 2"/>
              <p:cNvSpPr txBox="1">
                <a:spLocks noChangeAspect="1"/>
              </p:cNvSpPr>
              <p:nvPr/>
            </p:nvSpPr>
            <p:spPr>
              <a:xfrm>
                <a:off x="5039837" y="4636251"/>
                <a:ext cx="1755001" cy="349655"/>
              </a:xfrm>
              <a:prstGeom prst="roundRect">
                <a:avLst/>
              </a:prstGeom>
              <a:solidFill>
                <a:schemeClr val="accent5"/>
              </a:solidFill>
            </p:spPr>
            <p:txBody>
              <a:bodyPr vert="horz" lIns="121920" tIns="60960" rIns="121920" bIns="6096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 rtl="1">
                  <a:buNone/>
                </a:pPr>
                <a:r>
                  <a:rPr lang="fa-IR" dirty="0">
                    <a:solidFill>
                      <a:prstClr val="white"/>
                    </a:solidFill>
                    <a:cs typeface="B Titr" panose="00000700000000000000" pitchFamily="2" charset="-78"/>
                  </a:rPr>
                  <a:t>...............</a:t>
                </a:r>
                <a:endParaRPr lang="en-US" dirty="0">
                  <a:solidFill>
                    <a:prstClr val="white"/>
                  </a:solidFill>
                  <a:cs typeface="B Titr" panose="00000700000000000000" pitchFamily="2" charset="-78"/>
                </a:endParaRPr>
              </a:p>
            </p:txBody>
          </p:sp>
          <p:sp>
            <p:nvSpPr>
              <p:cNvPr id="45" name="Oval 44"/>
              <p:cNvSpPr/>
              <p:nvPr/>
            </p:nvSpPr>
            <p:spPr>
              <a:xfrm>
                <a:off x="5239736" y="3139155"/>
                <a:ext cx="1360526" cy="1360526"/>
              </a:xfrm>
              <a:prstGeom prst="ellipse">
                <a:avLst/>
              </a:prstGeom>
              <a:noFill/>
              <a:ln w="38100">
                <a:solidFill>
                  <a:schemeClr val="accent5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0" name="TextBox 39"/>
            <p:cNvSpPr txBox="1"/>
            <p:nvPr/>
          </p:nvSpPr>
          <p:spPr>
            <a:xfrm>
              <a:off x="5084837" y="5030906"/>
              <a:ext cx="16650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1200" b="1" dirty="0">
                  <a:solidFill>
                    <a:prstClr val="black"/>
                  </a:solidFill>
                  <a:cs typeface="B Zar" panose="00000400000000000000" pitchFamily="2" charset="-78"/>
                </a:rPr>
                <a:t>...................</a:t>
              </a:r>
              <a:endParaRPr lang="en-US" sz="1200" b="1" dirty="0">
                <a:solidFill>
                  <a:prstClr val="black"/>
                </a:solidFill>
                <a:cs typeface="B Zar" panose="00000400000000000000" pitchFamily="2" charset="-78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2571811" y="3607822"/>
            <a:ext cx="1755001" cy="2177526"/>
            <a:chOff x="2924837" y="3130380"/>
            <a:chExt cx="1755001" cy="2177525"/>
          </a:xfrm>
        </p:grpSpPr>
        <p:grpSp>
          <p:nvGrpSpPr>
            <p:cNvPr id="47" name="Group 46"/>
            <p:cNvGrpSpPr/>
            <p:nvPr/>
          </p:nvGrpSpPr>
          <p:grpSpPr>
            <a:xfrm>
              <a:off x="2924837" y="3130380"/>
              <a:ext cx="1755001" cy="1855526"/>
              <a:chOff x="2924837" y="3130380"/>
              <a:chExt cx="1755001" cy="1855526"/>
            </a:xfrm>
          </p:grpSpPr>
          <p:sp>
            <p:nvSpPr>
              <p:cNvPr id="49" name="Content Placeholder 2"/>
              <p:cNvSpPr txBox="1">
                <a:spLocks noChangeAspect="1"/>
              </p:cNvSpPr>
              <p:nvPr/>
            </p:nvSpPr>
            <p:spPr>
              <a:xfrm>
                <a:off x="2924837" y="4636251"/>
                <a:ext cx="1755001" cy="349655"/>
              </a:xfrm>
              <a:prstGeom prst="roundRect">
                <a:avLst/>
              </a:prstGeom>
              <a:solidFill>
                <a:schemeClr val="accent5"/>
              </a:solidFill>
            </p:spPr>
            <p:txBody>
              <a:bodyPr vert="horz" lIns="121920" tIns="60960" rIns="121920" bIns="6096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 rtl="1">
                  <a:buNone/>
                </a:pPr>
                <a:r>
                  <a:rPr lang="fa-IR" dirty="0">
                    <a:solidFill>
                      <a:prstClr val="white"/>
                    </a:solidFill>
                    <a:cs typeface="B Titr" panose="00000700000000000000" pitchFamily="2" charset="-78"/>
                  </a:rPr>
                  <a:t>..............</a:t>
                </a:r>
                <a:endParaRPr lang="en-US" dirty="0">
                  <a:solidFill>
                    <a:prstClr val="white"/>
                  </a:solidFill>
                  <a:cs typeface="B Titr" panose="00000700000000000000" pitchFamily="2" charset="-78"/>
                </a:endParaRPr>
              </a:p>
            </p:txBody>
          </p:sp>
          <p:grpSp>
            <p:nvGrpSpPr>
              <p:cNvPr id="50" name="Group 49"/>
              <p:cNvGrpSpPr/>
              <p:nvPr/>
            </p:nvGrpSpPr>
            <p:grpSpPr>
              <a:xfrm>
                <a:off x="3122074" y="3130380"/>
                <a:ext cx="1360526" cy="1360526"/>
                <a:chOff x="637919" y="2492091"/>
                <a:chExt cx="1776646" cy="1776646"/>
              </a:xfrm>
            </p:grpSpPr>
            <p:sp>
              <p:nvSpPr>
                <p:cNvPr id="52" name="Shape 662"/>
                <p:cNvSpPr/>
                <p:nvPr/>
              </p:nvSpPr>
              <p:spPr>
                <a:xfrm>
                  <a:off x="732589" y="2588810"/>
                  <a:ext cx="1594006" cy="159400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 cap="flat">
                  <a:solidFill>
                    <a:schemeClr val="accent5"/>
                  </a:solidFill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20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Light"/>
                    </a:defRPr>
                  </a:pPr>
                  <a:endParaRPr sz="3200">
                    <a:solidFill>
                      <a:srgbClr val="FFFFFF"/>
                    </a:solidFill>
                    <a:sym typeface="Helvetica Light"/>
                  </a:endParaRPr>
                </a:p>
              </p:txBody>
            </p:sp>
            <p:sp>
              <p:nvSpPr>
                <p:cNvPr id="53" name="Oval 52"/>
                <p:cNvSpPr/>
                <p:nvPr/>
              </p:nvSpPr>
              <p:spPr>
                <a:xfrm>
                  <a:off x="637919" y="2492091"/>
                  <a:ext cx="1776646" cy="1776646"/>
                </a:xfrm>
                <a:prstGeom prst="ellipse">
                  <a:avLst/>
                </a:prstGeom>
                <a:noFill/>
                <a:ln w="38100">
                  <a:solidFill>
                    <a:schemeClr val="accent5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>
                    <a:solidFill>
                      <a:prstClr val="white"/>
                    </a:solidFill>
                  </a:endParaRPr>
                </a:p>
              </p:txBody>
            </p:sp>
          </p:grpSp>
        </p:grpSp>
        <p:sp>
          <p:nvSpPr>
            <p:cNvPr id="48" name="TextBox 47"/>
            <p:cNvSpPr txBox="1"/>
            <p:nvPr/>
          </p:nvSpPr>
          <p:spPr>
            <a:xfrm>
              <a:off x="2924837" y="5030906"/>
              <a:ext cx="17550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1200" b="1" dirty="0">
                  <a:solidFill>
                    <a:prstClr val="black"/>
                  </a:solidFill>
                  <a:cs typeface="B Zar" panose="00000400000000000000" pitchFamily="2" charset="-78"/>
                </a:rPr>
                <a:t>.............</a:t>
              </a:r>
              <a:endParaRPr lang="en-US" sz="1200" b="1" dirty="0">
                <a:solidFill>
                  <a:prstClr val="black"/>
                </a:solidFill>
                <a:cs typeface="B Zar" panose="00000400000000000000" pitchFamily="2" charset="-78"/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411811" y="3607823"/>
            <a:ext cx="1755001" cy="2177525"/>
            <a:chOff x="764837" y="3130380"/>
            <a:chExt cx="1755001" cy="2177525"/>
          </a:xfrm>
        </p:grpSpPr>
        <p:grpSp>
          <p:nvGrpSpPr>
            <p:cNvPr id="55" name="Group 54"/>
            <p:cNvGrpSpPr/>
            <p:nvPr/>
          </p:nvGrpSpPr>
          <p:grpSpPr>
            <a:xfrm>
              <a:off x="764837" y="3130380"/>
              <a:ext cx="1755001" cy="1855526"/>
              <a:chOff x="764837" y="3130380"/>
              <a:chExt cx="1755001" cy="1855526"/>
            </a:xfrm>
          </p:grpSpPr>
          <p:sp>
            <p:nvSpPr>
              <p:cNvPr id="57" name="Content Placeholder 2"/>
              <p:cNvSpPr txBox="1">
                <a:spLocks noChangeAspect="1"/>
              </p:cNvSpPr>
              <p:nvPr/>
            </p:nvSpPr>
            <p:spPr>
              <a:xfrm>
                <a:off x="764837" y="4636251"/>
                <a:ext cx="1755001" cy="349655"/>
              </a:xfrm>
              <a:prstGeom prst="roundRect">
                <a:avLst/>
              </a:prstGeom>
              <a:solidFill>
                <a:schemeClr val="accent5"/>
              </a:solidFill>
            </p:spPr>
            <p:txBody>
              <a:bodyPr vert="horz" lIns="121920" tIns="60960" rIns="121920" bIns="6096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 rtl="1">
                  <a:buNone/>
                </a:pPr>
                <a:r>
                  <a:rPr lang="fa-IR" dirty="0">
                    <a:solidFill>
                      <a:prstClr val="white"/>
                    </a:solidFill>
                    <a:cs typeface="B Titr" panose="00000700000000000000" pitchFamily="2" charset="-78"/>
                  </a:rPr>
                  <a:t>.............</a:t>
                </a:r>
                <a:endParaRPr lang="en-US" dirty="0">
                  <a:solidFill>
                    <a:prstClr val="white"/>
                  </a:solidFill>
                  <a:cs typeface="B Titr" panose="00000700000000000000" pitchFamily="2" charset="-78"/>
                </a:endParaRPr>
              </a:p>
            </p:txBody>
          </p:sp>
          <p:grpSp>
            <p:nvGrpSpPr>
              <p:cNvPr id="71" name="Group 70"/>
              <p:cNvGrpSpPr/>
              <p:nvPr/>
            </p:nvGrpSpPr>
            <p:grpSpPr>
              <a:xfrm>
                <a:off x="962074" y="3130380"/>
                <a:ext cx="1360526" cy="1360526"/>
                <a:chOff x="637919" y="2492091"/>
                <a:chExt cx="1776646" cy="1776646"/>
              </a:xfrm>
            </p:grpSpPr>
            <p:sp>
              <p:nvSpPr>
                <p:cNvPr id="73" name="Shape 662"/>
                <p:cNvSpPr/>
                <p:nvPr/>
              </p:nvSpPr>
              <p:spPr>
                <a:xfrm>
                  <a:off x="732589" y="2588810"/>
                  <a:ext cx="1594006" cy="159400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 cap="flat">
                  <a:solidFill>
                    <a:schemeClr val="accent5"/>
                  </a:solidFill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20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Light"/>
                    </a:defRPr>
                  </a:pPr>
                  <a:endParaRPr sz="3200">
                    <a:solidFill>
                      <a:srgbClr val="FFFFFF"/>
                    </a:solidFill>
                    <a:sym typeface="Helvetica Light"/>
                  </a:endParaRPr>
                </a:p>
              </p:txBody>
            </p:sp>
            <p:sp>
              <p:nvSpPr>
                <p:cNvPr id="74" name="Oval 73"/>
                <p:cNvSpPr/>
                <p:nvPr/>
              </p:nvSpPr>
              <p:spPr>
                <a:xfrm>
                  <a:off x="637919" y="2492091"/>
                  <a:ext cx="1776646" cy="1776646"/>
                </a:xfrm>
                <a:prstGeom prst="ellipse">
                  <a:avLst/>
                </a:prstGeom>
                <a:noFill/>
                <a:ln w="38100">
                  <a:solidFill>
                    <a:schemeClr val="accent5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>
                    <a:solidFill>
                      <a:prstClr val="white"/>
                    </a:solidFill>
                  </a:endParaRPr>
                </a:p>
              </p:txBody>
            </p:sp>
          </p:grpSp>
        </p:grpSp>
        <p:sp>
          <p:nvSpPr>
            <p:cNvPr id="56" name="TextBox 55"/>
            <p:cNvSpPr txBox="1"/>
            <p:nvPr/>
          </p:nvSpPr>
          <p:spPr>
            <a:xfrm>
              <a:off x="809837" y="5030906"/>
              <a:ext cx="16650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1200" b="1" dirty="0">
                  <a:solidFill>
                    <a:prstClr val="black"/>
                  </a:solidFill>
                  <a:cs typeface="B Zar" panose="00000400000000000000" pitchFamily="2" charset="-78"/>
                </a:rPr>
                <a:t>..........</a:t>
              </a:r>
              <a:endParaRPr lang="en-US" sz="1200" b="1" dirty="0">
                <a:solidFill>
                  <a:prstClr val="black"/>
                </a:solidFill>
                <a:cs typeface="B Zar" panose="00000400000000000000" pitchFamily="2" charset="-78"/>
              </a:endParaRPr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1491811" y="6293481"/>
            <a:ext cx="1755001" cy="2211997"/>
            <a:chOff x="1844837" y="5795906"/>
            <a:chExt cx="1755001" cy="2211998"/>
          </a:xfrm>
        </p:grpSpPr>
        <p:grpSp>
          <p:nvGrpSpPr>
            <p:cNvPr id="76" name="Group 75"/>
            <p:cNvGrpSpPr/>
            <p:nvPr/>
          </p:nvGrpSpPr>
          <p:grpSpPr>
            <a:xfrm>
              <a:off x="1844837" y="5795906"/>
              <a:ext cx="1755001" cy="1855526"/>
              <a:chOff x="1844837" y="5370035"/>
              <a:chExt cx="1755001" cy="1855526"/>
            </a:xfrm>
          </p:grpSpPr>
          <p:sp>
            <p:nvSpPr>
              <p:cNvPr id="78" name="Content Placeholder 2"/>
              <p:cNvSpPr txBox="1">
                <a:spLocks noChangeAspect="1"/>
              </p:cNvSpPr>
              <p:nvPr/>
            </p:nvSpPr>
            <p:spPr>
              <a:xfrm>
                <a:off x="1844837" y="6875906"/>
                <a:ext cx="1755001" cy="349655"/>
              </a:xfrm>
              <a:prstGeom prst="roundRect">
                <a:avLst/>
              </a:prstGeom>
              <a:solidFill>
                <a:schemeClr val="accent5"/>
              </a:solidFill>
            </p:spPr>
            <p:txBody>
              <a:bodyPr vert="horz" lIns="121920" tIns="60960" rIns="121920" bIns="6096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 rtl="1">
                  <a:buNone/>
                </a:pPr>
                <a:r>
                  <a:rPr lang="fa-IR" dirty="0">
                    <a:solidFill>
                      <a:prstClr val="white"/>
                    </a:solidFill>
                    <a:cs typeface="B Titr" panose="00000700000000000000" pitchFamily="2" charset="-78"/>
                  </a:rPr>
                  <a:t>...............</a:t>
                </a:r>
                <a:endParaRPr lang="en-US" dirty="0">
                  <a:solidFill>
                    <a:prstClr val="white"/>
                  </a:solidFill>
                  <a:cs typeface="B Titr" panose="00000700000000000000" pitchFamily="2" charset="-78"/>
                </a:endParaRPr>
              </a:p>
            </p:txBody>
          </p:sp>
          <p:grpSp>
            <p:nvGrpSpPr>
              <p:cNvPr id="79" name="Group 78"/>
              <p:cNvGrpSpPr/>
              <p:nvPr/>
            </p:nvGrpSpPr>
            <p:grpSpPr>
              <a:xfrm>
                <a:off x="2042074" y="5370035"/>
                <a:ext cx="1360526" cy="1360526"/>
                <a:chOff x="637919" y="2492091"/>
                <a:chExt cx="1776646" cy="1776646"/>
              </a:xfrm>
            </p:grpSpPr>
            <p:sp>
              <p:nvSpPr>
                <p:cNvPr id="81" name="Shape 662"/>
                <p:cNvSpPr/>
                <p:nvPr/>
              </p:nvSpPr>
              <p:spPr>
                <a:xfrm>
                  <a:off x="732589" y="2588810"/>
                  <a:ext cx="1594006" cy="159400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 cap="flat">
                  <a:solidFill>
                    <a:schemeClr val="accent5"/>
                  </a:solidFill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20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Light"/>
                    </a:defRPr>
                  </a:pPr>
                  <a:endParaRPr sz="3200">
                    <a:solidFill>
                      <a:srgbClr val="FFFFFF"/>
                    </a:solidFill>
                    <a:sym typeface="Helvetica Light"/>
                  </a:endParaRPr>
                </a:p>
              </p:txBody>
            </p:sp>
            <p:sp>
              <p:nvSpPr>
                <p:cNvPr id="82" name="Oval 81"/>
                <p:cNvSpPr/>
                <p:nvPr/>
              </p:nvSpPr>
              <p:spPr>
                <a:xfrm>
                  <a:off x="637919" y="2492091"/>
                  <a:ext cx="1776646" cy="1776646"/>
                </a:xfrm>
                <a:prstGeom prst="ellipse">
                  <a:avLst/>
                </a:prstGeom>
                <a:noFill/>
                <a:ln w="38100">
                  <a:solidFill>
                    <a:schemeClr val="accent5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>
                    <a:solidFill>
                      <a:prstClr val="white"/>
                    </a:solidFill>
                  </a:endParaRPr>
                </a:p>
              </p:txBody>
            </p:sp>
          </p:grpSp>
        </p:grpSp>
        <p:sp>
          <p:nvSpPr>
            <p:cNvPr id="77" name="TextBox 76"/>
            <p:cNvSpPr txBox="1"/>
            <p:nvPr/>
          </p:nvSpPr>
          <p:spPr>
            <a:xfrm>
              <a:off x="1844837" y="7730905"/>
              <a:ext cx="16650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1"/>
              <a:r>
                <a:rPr lang="fa-IR" sz="1200" b="1" dirty="0">
                  <a:solidFill>
                    <a:prstClr val="black"/>
                  </a:solidFill>
                  <a:cs typeface="B Zar" panose="00000400000000000000" pitchFamily="2" charset="-78"/>
                </a:rPr>
                <a:t>................</a:t>
              </a:r>
              <a:endParaRPr lang="en-US" sz="1200" b="1" dirty="0">
                <a:solidFill>
                  <a:prstClr val="black"/>
                </a:solidFill>
                <a:cs typeface="B Zar" panose="00000400000000000000" pitchFamily="2" charset="-78"/>
              </a:endParaRPr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3561810" y="6293481"/>
            <a:ext cx="1845001" cy="2211997"/>
            <a:chOff x="3914837" y="5795906"/>
            <a:chExt cx="1845000" cy="2211998"/>
          </a:xfrm>
        </p:grpSpPr>
        <p:grpSp>
          <p:nvGrpSpPr>
            <p:cNvPr id="84" name="Group 83"/>
            <p:cNvGrpSpPr/>
            <p:nvPr/>
          </p:nvGrpSpPr>
          <p:grpSpPr>
            <a:xfrm>
              <a:off x="3959837" y="5795906"/>
              <a:ext cx="1755001" cy="1855526"/>
              <a:chOff x="3959837" y="5370035"/>
              <a:chExt cx="1755001" cy="1855526"/>
            </a:xfrm>
          </p:grpSpPr>
          <p:sp>
            <p:nvSpPr>
              <p:cNvPr id="86" name="Content Placeholder 2"/>
              <p:cNvSpPr txBox="1">
                <a:spLocks noChangeAspect="1"/>
              </p:cNvSpPr>
              <p:nvPr/>
            </p:nvSpPr>
            <p:spPr>
              <a:xfrm>
                <a:off x="3959837" y="6875906"/>
                <a:ext cx="1755001" cy="349655"/>
              </a:xfrm>
              <a:prstGeom prst="roundRect">
                <a:avLst/>
              </a:prstGeom>
              <a:solidFill>
                <a:schemeClr val="accent5"/>
              </a:solidFill>
            </p:spPr>
            <p:txBody>
              <a:bodyPr vert="horz" lIns="121920" tIns="60960" rIns="121920" bIns="6096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 rtl="1">
                  <a:buNone/>
                </a:pPr>
                <a:r>
                  <a:rPr lang="fa-IR" dirty="0">
                    <a:solidFill>
                      <a:prstClr val="white"/>
                    </a:solidFill>
                    <a:cs typeface="B Titr" panose="00000700000000000000" pitchFamily="2" charset="-78"/>
                  </a:rPr>
                  <a:t>..............</a:t>
                </a:r>
                <a:endParaRPr lang="en-US" dirty="0">
                  <a:solidFill>
                    <a:prstClr val="white"/>
                  </a:solidFill>
                  <a:cs typeface="B Titr" panose="00000700000000000000" pitchFamily="2" charset="-78"/>
                </a:endParaRPr>
              </a:p>
            </p:txBody>
          </p:sp>
          <p:grpSp>
            <p:nvGrpSpPr>
              <p:cNvPr id="87" name="Group 86"/>
              <p:cNvGrpSpPr/>
              <p:nvPr/>
            </p:nvGrpSpPr>
            <p:grpSpPr>
              <a:xfrm>
                <a:off x="4157074" y="5370035"/>
                <a:ext cx="1360526" cy="1360526"/>
                <a:chOff x="637919" y="2492091"/>
                <a:chExt cx="1776646" cy="1776646"/>
              </a:xfrm>
            </p:grpSpPr>
            <p:sp>
              <p:nvSpPr>
                <p:cNvPr id="89" name="Shape 662"/>
                <p:cNvSpPr/>
                <p:nvPr/>
              </p:nvSpPr>
              <p:spPr>
                <a:xfrm>
                  <a:off x="732589" y="2588810"/>
                  <a:ext cx="1594006" cy="159400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 cap="flat">
                  <a:solidFill>
                    <a:schemeClr val="accent5"/>
                  </a:solidFill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20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Light"/>
                    </a:defRPr>
                  </a:pPr>
                  <a:endParaRPr sz="3200">
                    <a:solidFill>
                      <a:srgbClr val="FFFFFF"/>
                    </a:solidFill>
                    <a:sym typeface="Helvetica Light"/>
                  </a:endParaRPr>
                </a:p>
              </p:txBody>
            </p:sp>
            <p:sp>
              <p:nvSpPr>
                <p:cNvPr id="90" name="Oval 89"/>
                <p:cNvSpPr/>
                <p:nvPr/>
              </p:nvSpPr>
              <p:spPr>
                <a:xfrm>
                  <a:off x="637919" y="2492091"/>
                  <a:ext cx="1776646" cy="1776646"/>
                </a:xfrm>
                <a:prstGeom prst="ellipse">
                  <a:avLst/>
                </a:prstGeom>
                <a:noFill/>
                <a:ln w="38100">
                  <a:solidFill>
                    <a:schemeClr val="accent5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>
                    <a:solidFill>
                      <a:prstClr val="white"/>
                    </a:solidFill>
                  </a:endParaRPr>
                </a:p>
              </p:txBody>
            </p:sp>
          </p:grpSp>
        </p:grpSp>
        <p:sp>
          <p:nvSpPr>
            <p:cNvPr id="85" name="TextBox 84"/>
            <p:cNvSpPr txBox="1"/>
            <p:nvPr/>
          </p:nvSpPr>
          <p:spPr>
            <a:xfrm>
              <a:off x="3914837" y="7730905"/>
              <a:ext cx="18450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1200" b="1" dirty="0">
                  <a:solidFill>
                    <a:prstClr val="black"/>
                  </a:solidFill>
                  <a:cs typeface="B Zar" panose="00000400000000000000" pitchFamily="2" charset="-78"/>
                </a:rPr>
                <a:t>.........</a:t>
              </a:r>
              <a:endParaRPr lang="en-US" sz="1200" b="1" dirty="0">
                <a:solidFill>
                  <a:prstClr val="black"/>
                </a:solidFill>
                <a:cs typeface="B Zar" panose="00000400000000000000" pitchFamily="2" charset="-78"/>
              </a:endParaRPr>
            </a:p>
          </p:txBody>
        </p:sp>
      </p:grpSp>
      <p:sp>
        <p:nvSpPr>
          <p:cNvPr id="51" name="Rectangle 50"/>
          <p:cNvSpPr/>
          <p:nvPr/>
        </p:nvSpPr>
        <p:spPr>
          <a:xfrm>
            <a:off x="-16392" y="9197247"/>
            <a:ext cx="4647055" cy="4571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62" name="8-Point Star 61"/>
          <p:cNvSpPr/>
          <p:nvPr/>
        </p:nvSpPr>
        <p:spPr>
          <a:xfrm>
            <a:off x="172853" y="9005860"/>
            <a:ext cx="457200" cy="457200"/>
          </a:xfrm>
          <a:prstGeom prst="star8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5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01C5557-744F-9107-BF6C-5C8EAEC4283B}"/>
              </a:ext>
            </a:extLst>
          </p:cNvPr>
          <p:cNvSpPr/>
          <p:nvPr/>
        </p:nvSpPr>
        <p:spPr>
          <a:xfrm>
            <a:off x="5505237" y="281503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محل قرارگیری لوگو انجمن</a:t>
            </a:r>
            <a:endParaRPr lang="en-US" sz="1400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0B424A2-3CF7-4E48-86C1-8142CB6DC4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783" y="177235"/>
            <a:ext cx="780356" cy="114614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5BD9743-3256-ED14-98C5-663EB697AB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974" y="234263"/>
            <a:ext cx="774259" cy="97544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F0637D7-F4DD-C144-3C80-600DAB4BEA2E}"/>
              </a:ext>
            </a:extLst>
          </p:cNvPr>
          <p:cNvSpPr txBox="1"/>
          <p:nvPr/>
        </p:nvSpPr>
        <p:spPr>
          <a:xfrm>
            <a:off x="350563" y="822268"/>
            <a:ext cx="6302826" cy="1034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400" b="1" dirty="0">
                <a:cs typeface="B Titr" panose="00000700000000000000" pitchFamily="2" charset="-78"/>
              </a:rPr>
              <a:t>گزارش عملکرد انجمن در حوزه رویدادهای علمی</a:t>
            </a:r>
          </a:p>
          <a:p>
            <a:pPr algn="ctr" rtl="1">
              <a:lnSpc>
                <a:spcPct val="150000"/>
              </a:lnSpc>
            </a:pPr>
            <a:r>
              <a:rPr lang="fa-IR" sz="1400" b="1" dirty="0">
                <a:solidFill>
                  <a:srgbClr val="C00000"/>
                </a:solidFill>
                <a:cs typeface="B Titr" panose="00000700000000000000" pitchFamily="2" charset="-78"/>
              </a:rPr>
              <a:t>انجمن علمی- دانشجویی (نام انجمن علمی به همراه اسم پردیس یا مرکز)</a:t>
            </a:r>
          </a:p>
          <a:p>
            <a:pPr algn="ctr" rtl="1">
              <a:lnSpc>
                <a:spcPct val="150000"/>
              </a:lnSpc>
            </a:pPr>
            <a:r>
              <a:rPr lang="fa-IR" sz="1400" b="1" dirty="0">
                <a:solidFill>
                  <a:srgbClr val="C00000"/>
                </a:solidFill>
                <a:cs typeface="B Titr" panose="00000700000000000000" pitchFamily="2" charset="-78"/>
              </a:rPr>
              <a:t>جشنواره دانشگاهی حرکت دانشگاه فرهنگیان</a:t>
            </a:r>
            <a:endParaRPr lang="en-US" sz="14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C3F04C0-5B41-EB89-6199-90E640FB2F9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7418" y="8494687"/>
            <a:ext cx="2022307" cy="1158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571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  <p:bldP spid="37" grpId="0"/>
      <p:bldP spid="5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" y="2187851"/>
            <a:ext cx="6858000" cy="661786"/>
          </a:xfrm>
          <a:prstGeom prst="rect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 rtl="1">
              <a:lnSpc>
                <a:spcPct val="150000"/>
              </a:lnSpc>
            </a:pPr>
            <a:r>
              <a:rPr lang="fa-IR" sz="2400" b="1" dirty="0">
                <a:cs typeface="B Mitra" panose="00000400000000000000" pitchFamily="2" charset="-78"/>
              </a:rPr>
              <a:t>فهرست</a:t>
            </a:r>
            <a:endParaRPr lang="en-US" sz="2400" dirty="0">
              <a:cs typeface="B Mitra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" y="2918217"/>
            <a:ext cx="6858000" cy="67014"/>
          </a:xfrm>
          <a:prstGeom prst="rect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" y="8861081"/>
            <a:ext cx="4867421" cy="45719"/>
          </a:xfrm>
          <a:prstGeom prst="rect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4933723"/>
              </p:ext>
            </p:extLst>
          </p:nvPr>
        </p:nvGraphicFramePr>
        <p:xfrm>
          <a:off x="798246" y="4002904"/>
          <a:ext cx="5261510" cy="274174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173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441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9853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000" b="1" dirty="0">
                          <a:effectLst/>
                          <a:latin typeface="+mn-lt"/>
                          <a:ea typeface="+mn-ea"/>
                          <a:cs typeface="B Lotus" panose="00000400000000000000" pitchFamily="2" charset="-78"/>
                        </a:rPr>
                        <a:t>صفحه؟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cs typeface="B Lotus" panose="00000400000000000000" pitchFamily="2" charset="-78"/>
                        </a:rPr>
                        <a:t>معرفی انجمن</a:t>
                      </a:r>
                      <a:endParaRPr lang="en-US" sz="18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853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000" b="1" dirty="0">
                          <a:effectLst/>
                          <a:latin typeface="+mn-lt"/>
                          <a:ea typeface="+mn-ea"/>
                          <a:cs typeface="B Lotus" panose="00000400000000000000" pitchFamily="2" charset="-78"/>
                        </a:rPr>
                        <a:t>صفحه؟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cs typeface="B Lotus" panose="00000400000000000000" pitchFamily="2" charset="-78"/>
                        </a:rPr>
                        <a:t>حوزه فعالیت های آموزشی</a:t>
                      </a:r>
                      <a:endParaRPr lang="en-US" sz="18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9853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000" b="1" dirty="0">
                          <a:effectLst/>
                          <a:latin typeface="+mn-lt"/>
                          <a:ea typeface="+mn-ea"/>
                          <a:cs typeface="B Lotus" panose="00000400000000000000" pitchFamily="2" charset="-78"/>
                        </a:rPr>
                        <a:t>صفحه؟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cs typeface="B Lotus" panose="00000400000000000000" pitchFamily="2" charset="-78"/>
                        </a:rPr>
                        <a:t>حوزه رویداد علمی</a:t>
                      </a:r>
                      <a:endParaRPr lang="en-US" sz="18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9853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000" b="1" dirty="0">
                          <a:effectLst/>
                          <a:latin typeface="+mn-lt"/>
                          <a:ea typeface="+mn-ea"/>
                          <a:cs typeface="B Lotus" panose="00000400000000000000" pitchFamily="2" charset="-78"/>
                        </a:rPr>
                        <a:t>صفحه؟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cs typeface="B Lotus" panose="00000400000000000000" pitchFamily="2" charset="-78"/>
                        </a:rPr>
                        <a:t>حوزه گفتگوی علمی و تخصصی</a:t>
                      </a:r>
                      <a:endParaRPr lang="en-US" sz="18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9853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000" b="1" dirty="0">
                          <a:effectLst/>
                          <a:latin typeface="+mn-lt"/>
                          <a:ea typeface="+mn-ea"/>
                          <a:cs typeface="B Lotus" panose="00000400000000000000" pitchFamily="2" charset="-78"/>
                        </a:rPr>
                        <a:t>صفحه؟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cs typeface="B Lotus" panose="00000400000000000000" pitchFamily="2" charset="-78"/>
                        </a:rPr>
                        <a:t>حوزه ارتباطات و همکاری‌های علمی</a:t>
                      </a:r>
                      <a:endParaRPr lang="en-US" sz="18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9853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cs typeface="B Lotus" panose="00000400000000000000" pitchFamily="2" charset="-78"/>
                        </a:rPr>
                        <a:t> 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9853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0" name="8-Point Star 19"/>
          <p:cNvSpPr/>
          <p:nvPr/>
        </p:nvSpPr>
        <p:spPr>
          <a:xfrm>
            <a:off x="172853" y="8655340"/>
            <a:ext cx="457200" cy="457200"/>
          </a:xfrm>
          <a:prstGeom prst="star8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1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0274" y="8432939"/>
            <a:ext cx="1357736" cy="856284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749234CA-0FB5-EA83-2E71-9704948CC224}"/>
              </a:ext>
            </a:extLst>
          </p:cNvPr>
          <p:cNvSpPr/>
          <p:nvPr/>
        </p:nvSpPr>
        <p:spPr>
          <a:xfrm>
            <a:off x="5502642" y="195076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محل قرارگیری لوگو انجمن</a:t>
            </a:r>
            <a:endParaRPr lang="en-US" sz="1400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D8EEC9FC-C1DE-33C5-0923-786D434482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968" y="110686"/>
            <a:ext cx="780356" cy="114614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8D49277D-7E8A-0AC2-A67F-96973CAB41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159" y="167714"/>
            <a:ext cx="774259" cy="975445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7AFB3CD6-FBF6-1D59-DE9B-A84C717835AF}"/>
              </a:ext>
            </a:extLst>
          </p:cNvPr>
          <p:cNvSpPr txBox="1"/>
          <p:nvPr/>
        </p:nvSpPr>
        <p:spPr>
          <a:xfrm>
            <a:off x="274992" y="722107"/>
            <a:ext cx="630282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b="1" dirty="0">
                <a:cs typeface="B Titr" panose="00000700000000000000" pitchFamily="2" charset="-78"/>
              </a:rPr>
              <a:t>گزارش جامع عملکرد</a:t>
            </a:r>
          </a:p>
          <a:p>
            <a:pPr algn="ctr" rtl="1">
              <a:lnSpc>
                <a:spcPct val="150000"/>
              </a:lnSpc>
            </a:pPr>
            <a:r>
              <a:rPr lang="fa-IR" sz="1600" b="1" dirty="0">
                <a:solidFill>
                  <a:srgbClr val="C00000"/>
                </a:solidFill>
                <a:cs typeface="B Titr" panose="00000700000000000000" pitchFamily="2" charset="-78"/>
              </a:rPr>
              <a:t>انجمن علمی- دانشجویی (نام انجمن علمی به همراه اسم پردیس یا مرکز)</a:t>
            </a:r>
          </a:p>
          <a:p>
            <a:pPr algn="ctr" rtl="1">
              <a:lnSpc>
                <a:spcPct val="150000"/>
              </a:lnSpc>
            </a:pPr>
            <a:r>
              <a:rPr lang="fa-IR" sz="1600" b="1" dirty="0">
                <a:solidFill>
                  <a:srgbClr val="C00000"/>
                </a:solidFill>
                <a:cs typeface="B Titr" panose="00000700000000000000" pitchFamily="2" charset="-78"/>
              </a:rPr>
              <a:t>جشنواره دانشگاهی حرکت دانشگاه فرهنگیان</a:t>
            </a:r>
            <a:endParaRPr lang="en-US" sz="16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E062BCA-1A62-90C8-B4C9-DA1D726F90E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7418" y="8282037"/>
            <a:ext cx="2022307" cy="1158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0988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57"/>
          <p:cNvSpPr/>
          <p:nvPr/>
        </p:nvSpPr>
        <p:spPr>
          <a:xfrm>
            <a:off x="0" y="2000901"/>
            <a:ext cx="6867239" cy="46124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sz="1400" b="1" dirty="0">
                <a:solidFill>
                  <a:prstClr val="white"/>
                </a:solidFill>
                <a:cs typeface="B Mitra" panose="00000400000000000000" pitchFamily="2" charset="-78"/>
              </a:rPr>
              <a:t>عنوان برنامه</a:t>
            </a:r>
            <a:endParaRPr lang="en-US" sz="14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0" y="2507140"/>
            <a:ext cx="6867239" cy="6701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175" name="Title 1"/>
          <p:cNvSpPr txBox="1">
            <a:spLocks/>
          </p:cNvSpPr>
          <p:nvPr/>
        </p:nvSpPr>
        <p:spPr>
          <a:xfrm>
            <a:off x="-163" y="2574614"/>
            <a:ext cx="6858163" cy="81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lnSpc>
                <a:spcPct val="100000"/>
              </a:lnSpc>
            </a:pPr>
            <a:r>
              <a:rPr lang="fa-IR" sz="2400" dirty="0">
                <a:solidFill>
                  <a:srgbClr val="C00000"/>
                </a:solidFill>
                <a:cs typeface="B Titr" panose="00000700000000000000" pitchFamily="2" charset="-78"/>
              </a:rPr>
              <a:t>گروه اجرایی برنامه</a:t>
            </a:r>
            <a:endParaRPr lang="en-US" sz="2400" dirty="0">
              <a:solidFill>
                <a:srgbClr val="C00000"/>
              </a:solidFill>
              <a:cs typeface="B Titr" panose="00000700000000000000" pitchFamily="2" charset="-78"/>
            </a:endParaRPr>
          </a:p>
          <a:p>
            <a:pPr algn="ctr" rtl="1">
              <a:lnSpc>
                <a:spcPct val="100000"/>
              </a:lnSpc>
            </a:pPr>
            <a:r>
              <a:rPr lang="fa-IR" sz="1800" b="1" dirty="0">
                <a:solidFill>
                  <a:prstClr val="black"/>
                </a:solidFill>
                <a:cs typeface="B Titr" panose="00000700000000000000" pitchFamily="2" charset="-78"/>
              </a:rPr>
              <a:t>همکاران طرح</a:t>
            </a:r>
            <a:endParaRPr lang="en-US" sz="18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grpSp>
        <p:nvGrpSpPr>
          <p:cNvPr id="176" name="Group 175"/>
          <p:cNvGrpSpPr/>
          <p:nvPr/>
        </p:nvGrpSpPr>
        <p:grpSpPr>
          <a:xfrm>
            <a:off x="4047837" y="3521115"/>
            <a:ext cx="1890000" cy="958997"/>
            <a:chOff x="5309837" y="3275906"/>
            <a:chExt cx="1890000" cy="958997"/>
          </a:xfrm>
        </p:grpSpPr>
        <p:grpSp>
          <p:nvGrpSpPr>
            <p:cNvPr id="177" name="Group 176"/>
            <p:cNvGrpSpPr/>
            <p:nvPr/>
          </p:nvGrpSpPr>
          <p:grpSpPr>
            <a:xfrm>
              <a:off x="5367649" y="3275906"/>
              <a:ext cx="1774376" cy="374981"/>
              <a:chOff x="5367649" y="3455906"/>
              <a:chExt cx="1774376" cy="374981"/>
            </a:xfrm>
          </p:grpSpPr>
          <p:sp>
            <p:nvSpPr>
              <p:cNvPr id="179" name="Content Placeholder 2"/>
              <p:cNvSpPr txBox="1">
                <a:spLocks/>
              </p:cNvSpPr>
              <p:nvPr/>
            </p:nvSpPr>
            <p:spPr>
              <a:xfrm>
                <a:off x="5367649" y="3455906"/>
                <a:ext cx="1774376" cy="32369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fa-IR" b="1" dirty="0">
                    <a:solidFill>
                      <a:srgbClr val="5B9BD5">
                        <a:lumMod val="75000"/>
                      </a:srgbClr>
                    </a:solidFill>
                    <a:latin typeface="Source Sans Pro Black" pitchFamily="34" charset="0"/>
                    <a:cs typeface="B Lotus" panose="00000400000000000000" pitchFamily="2" charset="-78"/>
                  </a:rPr>
                  <a:t>نام و نام خانوادگی همکار</a:t>
                </a:r>
                <a:endParaRPr lang="en-US" b="1" dirty="0">
                  <a:solidFill>
                    <a:srgbClr val="5B9BD5">
                      <a:lumMod val="75000"/>
                    </a:srgbClr>
                  </a:solidFill>
                  <a:latin typeface="Source Sans Pro Black" pitchFamily="34" charset="0"/>
                  <a:cs typeface="B Lotus" panose="00000400000000000000" pitchFamily="2" charset="-78"/>
                </a:endParaRPr>
              </a:p>
            </p:txBody>
          </p:sp>
          <p:grpSp>
            <p:nvGrpSpPr>
              <p:cNvPr id="180" name="Group 179"/>
              <p:cNvGrpSpPr/>
              <p:nvPr/>
            </p:nvGrpSpPr>
            <p:grpSpPr>
              <a:xfrm>
                <a:off x="5409525" y="3770906"/>
                <a:ext cx="1690625" cy="59981"/>
                <a:chOff x="2055030" y="1463669"/>
                <a:chExt cx="2304256" cy="544908"/>
              </a:xfrm>
            </p:grpSpPr>
            <p:sp>
              <p:nvSpPr>
                <p:cNvPr id="181" name="Rectangle 180"/>
                <p:cNvSpPr/>
                <p:nvPr/>
              </p:nvSpPr>
              <p:spPr>
                <a:xfrm>
                  <a:off x="2055030" y="1463670"/>
                  <a:ext cx="576064" cy="544907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82" name="Rectangle 181"/>
                <p:cNvSpPr/>
                <p:nvPr/>
              </p:nvSpPr>
              <p:spPr>
                <a:xfrm>
                  <a:off x="2631094" y="1463670"/>
                  <a:ext cx="576064" cy="544907"/>
                </a:xfrm>
                <a:prstGeom prst="rect">
                  <a:avLst/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83" name="Rectangle 182"/>
                <p:cNvSpPr/>
                <p:nvPr/>
              </p:nvSpPr>
              <p:spPr>
                <a:xfrm>
                  <a:off x="3207158" y="1463669"/>
                  <a:ext cx="576064" cy="544907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3">
                    <a:shade val="50000"/>
                  </a:schemeClr>
                </a:lnRef>
                <a:fillRef idx="1">
                  <a:schemeClr val="accent3"/>
                </a:fillRef>
                <a:effectRef idx="0">
                  <a:schemeClr val="accent3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84" name="Rectangle 183"/>
                <p:cNvSpPr/>
                <p:nvPr/>
              </p:nvSpPr>
              <p:spPr>
                <a:xfrm>
                  <a:off x="3783222" y="1463670"/>
                  <a:ext cx="576064" cy="544907"/>
                </a:xfrm>
                <a:prstGeom prst="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solidFill>
                      <a:prstClr val="white"/>
                    </a:solidFill>
                  </a:endParaRPr>
                </a:p>
              </p:txBody>
            </p:sp>
          </p:grpSp>
        </p:grpSp>
        <p:sp>
          <p:nvSpPr>
            <p:cNvPr id="178" name="TextBox 177"/>
            <p:cNvSpPr txBox="1"/>
            <p:nvPr/>
          </p:nvSpPr>
          <p:spPr>
            <a:xfrm>
              <a:off x="5309837" y="3680905"/>
              <a:ext cx="1890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sz="1000" b="1" dirty="0">
                  <a:solidFill>
                    <a:prstClr val="black"/>
                  </a:solidFill>
                  <a:cs typeface="B Lotus" panose="00000400000000000000" pitchFamily="2" charset="-78"/>
                </a:rPr>
                <a:t>درجه علمی: </a:t>
              </a:r>
              <a:r>
                <a:rPr lang="fa-IR" sz="1000" dirty="0">
                  <a:solidFill>
                    <a:prstClr val="black"/>
                  </a:solidFill>
                  <a:cs typeface="B Lotus" panose="00000400000000000000" pitchFamily="2" charset="-78"/>
                </a:rPr>
                <a:t>استادیار</a:t>
              </a:r>
              <a:endParaRPr lang="en-US" sz="1000" dirty="0">
                <a:solidFill>
                  <a:prstClr val="black"/>
                </a:solidFill>
                <a:cs typeface="B Lotus" panose="00000400000000000000" pitchFamily="2" charset="-78"/>
              </a:endParaRPr>
            </a:p>
            <a:p>
              <a:pPr algn="r" rtl="1"/>
              <a:r>
                <a:rPr lang="fa-IR" sz="1000" b="1" dirty="0">
                  <a:solidFill>
                    <a:prstClr val="black"/>
                  </a:solidFill>
                  <a:cs typeface="B Lotus" panose="00000400000000000000" pitchFamily="2" charset="-78"/>
                </a:rPr>
                <a:t>مسئولیت در انجمن علمی: </a:t>
              </a:r>
              <a:r>
                <a:rPr lang="fa-IR" sz="1000" dirty="0">
                  <a:solidFill>
                    <a:prstClr val="black"/>
                  </a:solidFill>
                  <a:cs typeface="B Lotus" panose="00000400000000000000" pitchFamily="2" charset="-78"/>
                </a:rPr>
                <a:t>استاد مشاور</a:t>
              </a:r>
              <a:endParaRPr lang="en-US" sz="1000" dirty="0">
                <a:solidFill>
                  <a:prstClr val="black"/>
                </a:solidFill>
                <a:cs typeface="B Lotus" panose="00000400000000000000" pitchFamily="2" charset="-78"/>
              </a:endParaRPr>
            </a:p>
            <a:p>
              <a:pPr algn="r" rtl="1"/>
              <a:r>
                <a:rPr lang="fa-IR" sz="1000" b="1" dirty="0">
                  <a:solidFill>
                    <a:prstClr val="black"/>
                  </a:solidFill>
                  <a:cs typeface="B Lotus" panose="00000400000000000000" pitchFamily="2" charset="-78"/>
                </a:rPr>
                <a:t>مسئولیت در همایش: </a:t>
              </a:r>
              <a:r>
                <a:rPr lang="fa-IR" sz="1000" dirty="0">
                  <a:solidFill>
                    <a:prstClr val="black"/>
                  </a:solidFill>
                  <a:cs typeface="B Lotus" panose="00000400000000000000" pitchFamily="2" charset="-78"/>
                </a:rPr>
                <a:t>دبیر اجرایی</a:t>
              </a:r>
              <a:endParaRPr lang="en-US" sz="1000" dirty="0">
                <a:solidFill>
                  <a:prstClr val="black"/>
                </a:solidFill>
                <a:cs typeface="B Lotus" panose="00000400000000000000" pitchFamily="2" charset="-78"/>
              </a:endParaRPr>
            </a:p>
          </p:txBody>
        </p:sp>
      </p:grpSp>
      <p:grpSp>
        <p:nvGrpSpPr>
          <p:cNvPr id="185" name="Group 184"/>
          <p:cNvGrpSpPr/>
          <p:nvPr/>
        </p:nvGrpSpPr>
        <p:grpSpPr>
          <a:xfrm>
            <a:off x="2537211" y="3521115"/>
            <a:ext cx="1600626" cy="958997"/>
            <a:chOff x="3689837" y="3275906"/>
            <a:chExt cx="1600626" cy="958997"/>
          </a:xfrm>
        </p:grpSpPr>
        <p:grpSp>
          <p:nvGrpSpPr>
            <p:cNvPr id="186" name="Group 185"/>
            <p:cNvGrpSpPr/>
            <p:nvPr/>
          </p:nvGrpSpPr>
          <p:grpSpPr>
            <a:xfrm>
              <a:off x="3734837" y="3275906"/>
              <a:ext cx="1555626" cy="374981"/>
              <a:chOff x="3799212" y="3455906"/>
              <a:chExt cx="1555626" cy="374981"/>
            </a:xfrm>
          </p:grpSpPr>
          <p:sp>
            <p:nvSpPr>
              <p:cNvPr id="188" name="Content Placeholder 2"/>
              <p:cNvSpPr txBox="1">
                <a:spLocks/>
              </p:cNvSpPr>
              <p:nvPr/>
            </p:nvSpPr>
            <p:spPr>
              <a:xfrm>
                <a:off x="3799212" y="3455906"/>
                <a:ext cx="1555626" cy="31500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fa-IR" sz="1600" b="1" dirty="0">
                    <a:solidFill>
                      <a:srgbClr val="5B9BD5">
                        <a:lumMod val="75000"/>
                      </a:srgbClr>
                    </a:solidFill>
                    <a:latin typeface="Source Sans Pro Black" pitchFamily="34" charset="0"/>
                    <a:cs typeface="B Lotus" panose="00000400000000000000" pitchFamily="2" charset="-78"/>
                  </a:rPr>
                  <a:t>نام و نام خانوادگی</a:t>
                </a:r>
                <a:endParaRPr lang="en-US" sz="1600" b="1" dirty="0">
                  <a:solidFill>
                    <a:srgbClr val="5B9BD5">
                      <a:lumMod val="75000"/>
                    </a:srgbClr>
                  </a:solidFill>
                  <a:latin typeface="Source Sans Pro Black" pitchFamily="34" charset="0"/>
                  <a:cs typeface="B Lotus" panose="00000400000000000000" pitchFamily="2" charset="-78"/>
                </a:endParaRPr>
              </a:p>
            </p:txBody>
          </p:sp>
          <p:grpSp>
            <p:nvGrpSpPr>
              <p:cNvPr id="189" name="Group 188"/>
              <p:cNvGrpSpPr/>
              <p:nvPr/>
            </p:nvGrpSpPr>
            <p:grpSpPr>
              <a:xfrm>
                <a:off x="3889212" y="3770032"/>
                <a:ext cx="1375625" cy="60855"/>
                <a:chOff x="2055030" y="1463669"/>
                <a:chExt cx="2304256" cy="544908"/>
              </a:xfrm>
            </p:grpSpPr>
            <p:sp>
              <p:nvSpPr>
                <p:cNvPr id="190" name="Rectangle 189"/>
                <p:cNvSpPr/>
                <p:nvPr/>
              </p:nvSpPr>
              <p:spPr>
                <a:xfrm>
                  <a:off x="2055030" y="1463670"/>
                  <a:ext cx="576064" cy="544907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1" name="Rectangle 190"/>
                <p:cNvSpPr/>
                <p:nvPr/>
              </p:nvSpPr>
              <p:spPr>
                <a:xfrm>
                  <a:off x="2631094" y="1463670"/>
                  <a:ext cx="576064" cy="544907"/>
                </a:xfrm>
                <a:prstGeom prst="rect">
                  <a:avLst/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2" name="Rectangle 191"/>
                <p:cNvSpPr/>
                <p:nvPr/>
              </p:nvSpPr>
              <p:spPr>
                <a:xfrm>
                  <a:off x="3207158" y="1463669"/>
                  <a:ext cx="576064" cy="544907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3">
                    <a:shade val="50000"/>
                  </a:schemeClr>
                </a:lnRef>
                <a:fillRef idx="1">
                  <a:schemeClr val="accent3"/>
                </a:fillRef>
                <a:effectRef idx="0">
                  <a:schemeClr val="accent3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93" name="Rectangle 192"/>
                <p:cNvSpPr/>
                <p:nvPr/>
              </p:nvSpPr>
              <p:spPr>
                <a:xfrm>
                  <a:off x="3783222" y="1463670"/>
                  <a:ext cx="576064" cy="544907"/>
                </a:xfrm>
                <a:prstGeom prst="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solidFill>
                      <a:prstClr val="white"/>
                    </a:solidFill>
                  </a:endParaRPr>
                </a:p>
              </p:txBody>
            </p:sp>
          </p:grpSp>
        </p:grpSp>
        <p:sp>
          <p:nvSpPr>
            <p:cNvPr id="187" name="TextBox 186"/>
            <p:cNvSpPr txBox="1"/>
            <p:nvPr/>
          </p:nvSpPr>
          <p:spPr>
            <a:xfrm>
              <a:off x="3689837" y="3680905"/>
              <a:ext cx="1575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sz="10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B Lotus" panose="00000400000000000000" pitchFamily="2" charset="-78"/>
                </a:rPr>
                <a:t>درجه علمی: </a:t>
              </a:r>
              <a:r>
                <a:rPr lang="fa-IR" sz="1000" dirty="0">
                  <a:solidFill>
                    <a:prstClr val="black"/>
                  </a:solidFill>
                  <a:ea typeface="Calibri" panose="020F0502020204030204" pitchFamily="34" charset="0"/>
                  <a:cs typeface="B Lotus" panose="00000400000000000000" pitchFamily="2" charset="-78"/>
                </a:rPr>
                <a:t>دانشیار</a:t>
              </a:r>
              <a:endParaRPr lang="en-US" sz="1000" dirty="0">
                <a:solidFill>
                  <a:prstClr val="black"/>
                </a:solidFill>
                <a:ea typeface="Calibri" panose="020F0502020204030204" pitchFamily="34" charset="0"/>
                <a:cs typeface="B Lotus" panose="00000400000000000000" pitchFamily="2" charset="-78"/>
              </a:endParaRPr>
            </a:p>
            <a:p>
              <a:pPr algn="r" rtl="1"/>
              <a:r>
                <a:rPr lang="fa-IR" sz="10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B Lotus" panose="00000400000000000000" pitchFamily="2" charset="-78"/>
                </a:rPr>
                <a:t>مسئولیت در انجمن علمی: </a:t>
              </a:r>
              <a:r>
                <a:rPr lang="fa-IR" sz="1000" dirty="0">
                  <a:solidFill>
                    <a:prstClr val="black"/>
                  </a:solidFill>
                  <a:ea typeface="Calibri" panose="020F0502020204030204" pitchFamily="34" charset="0"/>
                  <a:cs typeface="B Lotus" panose="00000400000000000000" pitchFamily="2" charset="-78"/>
                </a:rPr>
                <a:t>مشاور</a:t>
              </a:r>
              <a:endParaRPr lang="en-US" sz="1000" dirty="0">
                <a:solidFill>
                  <a:prstClr val="black"/>
                </a:solidFill>
                <a:ea typeface="Calibri" panose="020F0502020204030204" pitchFamily="34" charset="0"/>
                <a:cs typeface="B Lotus" panose="00000400000000000000" pitchFamily="2" charset="-78"/>
              </a:endParaRPr>
            </a:p>
            <a:p>
              <a:pPr algn="r" rtl="1"/>
              <a:r>
                <a:rPr lang="fa-IR" sz="1000" b="1" dirty="0">
                  <a:solidFill>
                    <a:prstClr val="black"/>
                  </a:solidFill>
                  <a:ea typeface="Calibri" panose="020F0502020204030204" pitchFamily="34" charset="0"/>
                  <a:cs typeface="B Lotus" panose="00000400000000000000" pitchFamily="2" charset="-78"/>
                </a:rPr>
                <a:t>مسئولیت در همایش: </a:t>
              </a:r>
              <a:r>
                <a:rPr lang="fa-IR" sz="1000" dirty="0">
                  <a:solidFill>
                    <a:prstClr val="black"/>
                  </a:solidFill>
                  <a:ea typeface="Calibri" panose="020F0502020204030204" pitchFamily="34" charset="0"/>
                  <a:cs typeface="B Lotus" panose="00000400000000000000" pitchFamily="2" charset="-78"/>
                </a:rPr>
                <a:t>مشاوره</a:t>
              </a:r>
              <a:endParaRPr lang="en-US" sz="1000" dirty="0">
                <a:solidFill>
                  <a:prstClr val="black"/>
                </a:solidFill>
                <a:ea typeface="Calibri" panose="020F0502020204030204" pitchFamily="34" charset="0"/>
                <a:cs typeface="B Lotus" panose="00000400000000000000" pitchFamily="2" charset="-78"/>
              </a:endParaRPr>
            </a:p>
          </p:txBody>
        </p:sp>
      </p:grpSp>
      <p:grpSp>
        <p:nvGrpSpPr>
          <p:cNvPr id="194" name="Group 193"/>
          <p:cNvGrpSpPr/>
          <p:nvPr/>
        </p:nvGrpSpPr>
        <p:grpSpPr>
          <a:xfrm>
            <a:off x="717837" y="3521115"/>
            <a:ext cx="1935000" cy="958997"/>
            <a:chOff x="2114837" y="3275906"/>
            <a:chExt cx="1935000" cy="958997"/>
          </a:xfrm>
        </p:grpSpPr>
        <p:sp>
          <p:nvSpPr>
            <p:cNvPr id="195" name="Content Placeholder 2"/>
            <p:cNvSpPr txBox="1">
              <a:spLocks/>
            </p:cNvSpPr>
            <p:nvPr/>
          </p:nvSpPr>
          <p:spPr>
            <a:xfrm>
              <a:off x="2397930" y="3275906"/>
              <a:ext cx="1368815" cy="27000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fa-IR" b="1" dirty="0">
                  <a:solidFill>
                    <a:srgbClr val="5B9BD5">
                      <a:lumMod val="75000"/>
                    </a:srgbClr>
                  </a:solidFill>
                  <a:latin typeface="Source Sans Pro Black" pitchFamily="34" charset="0"/>
                  <a:cs typeface="B Lotus" panose="00000400000000000000" pitchFamily="2" charset="-78"/>
                </a:rPr>
                <a:t>نام و نام خانوادگی</a:t>
              </a:r>
              <a:endParaRPr lang="en-US" b="1" dirty="0">
                <a:solidFill>
                  <a:srgbClr val="5B9BD5">
                    <a:lumMod val="75000"/>
                  </a:srgbClr>
                </a:solidFill>
                <a:latin typeface="Source Sans Pro Black" pitchFamily="34" charset="0"/>
                <a:cs typeface="B Lotus" panose="00000400000000000000" pitchFamily="2" charset="-78"/>
              </a:endParaRPr>
            </a:p>
          </p:txBody>
        </p:sp>
        <p:grpSp>
          <p:nvGrpSpPr>
            <p:cNvPr id="196" name="Group 195"/>
            <p:cNvGrpSpPr/>
            <p:nvPr/>
          </p:nvGrpSpPr>
          <p:grpSpPr>
            <a:xfrm>
              <a:off x="2192025" y="3590032"/>
              <a:ext cx="1780625" cy="60855"/>
              <a:chOff x="2055030" y="1463669"/>
              <a:chExt cx="2304256" cy="544908"/>
            </a:xfrm>
          </p:grpSpPr>
          <p:sp>
            <p:nvSpPr>
              <p:cNvPr id="198" name="Rectangle 197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99" name="Rectangle 198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00" name="Rectangle 199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01" name="Rectangle 200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97" name="TextBox 196"/>
            <p:cNvSpPr txBox="1"/>
            <p:nvPr/>
          </p:nvSpPr>
          <p:spPr>
            <a:xfrm>
              <a:off x="2114837" y="3680905"/>
              <a:ext cx="1935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sz="1000" b="1" dirty="0">
                  <a:solidFill>
                    <a:prstClr val="black"/>
                  </a:solidFill>
                  <a:ea typeface="Calibri" panose="020F0502020204030204" pitchFamily="34" charset="0"/>
                  <a:cs typeface="B Lotus" panose="00000400000000000000" pitchFamily="2" charset="-78"/>
                </a:rPr>
                <a:t>مقطع علمی: </a:t>
              </a:r>
              <a:r>
                <a:rPr lang="fa-IR" sz="1000" dirty="0">
                  <a:solidFill>
                    <a:prstClr val="black"/>
                  </a:solidFill>
                  <a:ea typeface="Calibri" panose="020F0502020204030204" pitchFamily="34" charset="0"/>
                  <a:cs typeface="B Lotus" panose="00000400000000000000" pitchFamily="2" charset="-78"/>
                </a:rPr>
                <a:t>کارشناسی</a:t>
              </a:r>
              <a:endParaRPr lang="en-US" sz="1000" dirty="0">
                <a:solidFill>
                  <a:prstClr val="black"/>
                </a:solidFill>
                <a:ea typeface="Calibri" panose="020F0502020204030204" pitchFamily="34" charset="0"/>
                <a:cs typeface="B Lotus" panose="00000400000000000000" pitchFamily="2" charset="-78"/>
              </a:endParaRPr>
            </a:p>
            <a:p>
              <a:pPr algn="r" rtl="1"/>
              <a:r>
                <a:rPr lang="fa-IR" sz="1000" b="1" dirty="0">
                  <a:solidFill>
                    <a:prstClr val="black"/>
                  </a:solidFill>
                  <a:ea typeface="Calibri" panose="020F0502020204030204" pitchFamily="34" charset="0"/>
                  <a:cs typeface="B Lotus" panose="00000400000000000000" pitchFamily="2" charset="-78"/>
                </a:rPr>
                <a:t>مسئولیت در انجمن علمی: </a:t>
              </a:r>
              <a:r>
                <a:rPr lang="fa-IR" sz="1000" dirty="0">
                  <a:solidFill>
                    <a:prstClr val="black"/>
                  </a:solidFill>
                  <a:ea typeface="Calibri" panose="020F0502020204030204" pitchFamily="34" charset="0"/>
                  <a:cs typeface="B Lotus" panose="00000400000000000000" pitchFamily="2" charset="-78"/>
                </a:rPr>
                <a:t>نائب دبیر انجمن</a:t>
              </a:r>
              <a:endParaRPr lang="en-US" sz="1000" dirty="0">
                <a:solidFill>
                  <a:prstClr val="black"/>
                </a:solidFill>
                <a:ea typeface="Calibri" panose="020F0502020204030204" pitchFamily="34" charset="0"/>
                <a:cs typeface="B Lotus" panose="00000400000000000000" pitchFamily="2" charset="-78"/>
              </a:endParaRPr>
            </a:p>
            <a:p>
              <a:pPr algn="r" rtl="1"/>
              <a:r>
                <a:rPr lang="fa-IR" sz="1000" b="1" dirty="0">
                  <a:solidFill>
                    <a:prstClr val="black"/>
                  </a:solidFill>
                  <a:ea typeface="Calibri" panose="020F0502020204030204" pitchFamily="34" charset="0"/>
                  <a:cs typeface="B Lotus" panose="00000400000000000000" pitchFamily="2" charset="-78"/>
                </a:rPr>
                <a:t>مسئولیت در همایش: </a:t>
              </a:r>
              <a:r>
                <a:rPr lang="fa-IR" sz="1000" dirty="0">
                  <a:solidFill>
                    <a:prstClr val="black"/>
                  </a:solidFill>
                  <a:ea typeface="Calibri" panose="020F0502020204030204" pitchFamily="34" charset="0"/>
                  <a:cs typeface="B Lotus" panose="00000400000000000000" pitchFamily="2" charset="-78"/>
                </a:rPr>
                <a:t>مسئول امور مالی</a:t>
              </a:r>
              <a:endParaRPr lang="en-US" sz="1000" dirty="0">
                <a:solidFill>
                  <a:prstClr val="black"/>
                </a:solidFill>
                <a:ea typeface="Calibri" panose="020F0502020204030204" pitchFamily="34" charset="0"/>
                <a:cs typeface="B Lotus" panose="00000400000000000000" pitchFamily="2" charset="-78"/>
              </a:endParaRPr>
            </a:p>
          </p:txBody>
        </p:sp>
      </p:grpSp>
      <p:grpSp>
        <p:nvGrpSpPr>
          <p:cNvPr id="210" name="Group 209"/>
          <p:cNvGrpSpPr/>
          <p:nvPr/>
        </p:nvGrpSpPr>
        <p:grpSpPr>
          <a:xfrm>
            <a:off x="4047837" y="4601115"/>
            <a:ext cx="1890000" cy="1112887"/>
            <a:chOff x="5309837" y="3275906"/>
            <a:chExt cx="1890000" cy="1112887"/>
          </a:xfrm>
        </p:grpSpPr>
        <p:grpSp>
          <p:nvGrpSpPr>
            <p:cNvPr id="211" name="Group 210"/>
            <p:cNvGrpSpPr/>
            <p:nvPr/>
          </p:nvGrpSpPr>
          <p:grpSpPr>
            <a:xfrm>
              <a:off x="5367649" y="3275906"/>
              <a:ext cx="1774376" cy="374981"/>
              <a:chOff x="5367649" y="3455906"/>
              <a:chExt cx="1774376" cy="374981"/>
            </a:xfrm>
          </p:grpSpPr>
          <p:sp>
            <p:nvSpPr>
              <p:cNvPr id="213" name="Content Placeholder 2"/>
              <p:cNvSpPr txBox="1">
                <a:spLocks/>
              </p:cNvSpPr>
              <p:nvPr/>
            </p:nvSpPr>
            <p:spPr>
              <a:xfrm>
                <a:off x="5367649" y="3455906"/>
                <a:ext cx="1774376" cy="32369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fa-IR" sz="1600" b="1" dirty="0">
                    <a:solidFill>
                      <a:srgbClr val="5B9BD5">
                        <a:lumMod val="75000"/>
                      </a:srgbClr>
                    </a:solidFill>
                    <a:latin typeface="Source Sans Pro Black" pitchFamily="34" charset="0"/>
                    <a:cs typeface="B Lotus" panose="00000400000000000000" pitchFamily="2" charset="-78"/>
                  </a:rPr>
                  <a:t>نام و نام خانوادگی</a:t>
                </a:r>
                <a:endParaRPr lang="en-US" sz="1600" b="1" dirty="0">
                  <a:solidFill>
                    <a:srgbClr val="5B9BD5">
                      <a:lumMod val="75000"/>
                    </a:srgbClr>
                  </a:solidFill>
                  <a:latin typeface="Source Sans Pro Black" pitchFamily="34" charset="0"/>
                  <a:cs typeface="B Lotus" panose="00000400000000000000" pitchFamily="2" charset="-78"/>
                </a:endParaRPr>
              </a:p>
            </p:txBody>
          </p:sp>
          <p:grpSp>
            <p:nvGrpSpPr>
              <p:cNvPr id="214" name="Group 213"/>
              <p:cNvGrpSpPr/>
              <p:nvPr/>
            </p:nvGrpSpPr>
            <p:grpSpPr>
              <a:xfrm>
                <a:off x="5409525" y="3770906"/>
                <a:ext cx="1690625" cy="59981"/>
                <a:chOff x="2055030" y="1463669"/>
                <a:chExt cx="2304256" cy="544908"/>
              </a:xfrm>
            </p:grpSpPr>
            <p:sp>
              <p:nvSpPr>
                <p:cNvPr id="215" name="Rectangle 214"/>
                <p:cNvSpPr/>
                <p:nvPr/>
              </p:nvSpPr>
              <p:spPr>
                <a:xfrm>
                  <a:off x="2055030" y="1463670"/>
                  <a:ext cx="576064" cy="544907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6" name="Rectangle 215"/>
                <p:cNvSpPr/>
                <p:nvPr/>
              </p:nvSpPr>
              <p:spPr>
                <a:xfrm>
                  <a:off x="2631094" y="1463670"/>
                  <a:ext cx="576064" cy="544907"/>
                </a:xfrm>
                <a:prstGeom prst="rect">
                  <a:avLst/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7" name="Rectangle 216"/>
                <p:cNvSpPr/>
                <p:nvPr/>
              </p:nvSpPr>
              <p:spPr>
                <a:xfrm>
                  <a:off x="3207158" y="1463669"/>
                  <a:ext cx="576064" cy="544907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3">
                    <a:shade val="50000"/>
                  </a:schemeClr>
                </a:lnRef>
                <a:fillRef idx="1">
                  <a:schemeClr val="accent3"/>
                </a:fillRef>
                <a:effectRef idx="0">
                  <a:schemeClr val="accent3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8" name="Rectangle 217"/>
                <p:cNvSpPr/>
                <p:nvPr/>
              </p:nvSpPr>
              <p:spPr>
                <a:xfrm>
                  <a:off x="3783222" y="1463670"/>
                  <a:ext cx="576064" cy="544907"/>
                </a:xfrm>
                <a:prstGeom prst="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solidFill>
                      <a:prstClr val="white"/>
                    </a:solidFill>
                  </a:endParaRPr>
                </a:p>
              </p:txBody>
            </p:sp>
          </p:grpSp>
        </p:grpSp>
        <p:sp>
          <p:nvSpPr>
            <p:cNvPr id="212" name="TextBox 211"/>
            <p:cNvSpPr txBox="1"/>
            <p:nvPr/>
          </p:nvSpPr>
          <p:spPr>
            <a:xfrm>
              <a:off x="5309837" y="3680907"/>
              <a:ext cx="18900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sz="1000" b="1" dirty="0">
                  <a:solidFill>
                    <a:prstClr val="black"/>
                  </a:solidFill>
                  <a:cs typeface="B Lotus" panose="00000400000000000000" pitchFamily="2" charset="-78"/>
                </a:rPr>
                <a:t>مقطع علمی: </a:t>
              </a:r>
              <a:r>
                <a:rPr lang="fa-IR" sz="1000" dirty="0">
                  <a:solidFill>
                    <a:prstClr val="black"/>
                  </a:solidFill>
                  <a:cs typeface="B Lotus" panose="00000400000000000000" pitchFamily="2" charset="-78"/>
                </a:rPr>
                <a:t>کارشناسی ارشد</a:t>
              </a:r>
              <a:endParaRPr lang="en-US" sz="1000" dirty="0">
                <a:solidFill>
                  <a:prstClr val="black"/>
                </a:solidFill>
                <a:cs typeface="B Lotus" panose="00000400000000000000" pitchFamily="2" charset="-78"/>
              </a:endParaRPr>
            </a:p>
            <a:p>
              <a:pPr algn="r" rtl="1"/>
              <a:r>
                <a:rPr lang="fa-IR" sz="1000" b="1" dirty="0">
                  <a:solidFill>
                    <a:prstClr val="black"/>
                  </a:solidFill>
                  <a:cs typeface="B Lotus" panose="00000400000000000000" pitchFamily="2" charset="-78"/>
                </a:rPr>
                <a:t>مسئولیت در انجمن علمی: </a:t>
              </a:r>
              <a:r>
                <a:rPr lang="fa-IR" sz="1000" dirty="0">
                  <a:solidFill>
                    <a:prstClr val="black"/>
                  </a:solidFill>
                  <a:cs typeface="B Lotus" panose="00000400000000000000" pitchFamily="2" charset="-78"/>
                </a:rPr>
                <a:t>عضو همکار انجمن</a:t>
              </a:r>
              <a:endParaRPr lang="en-US" sz="1000" dirty="0">
                <a:solidFill>
                  <a:prstClr val="black"/>
                </a:solidFill>
                <a:cs typeface="B Lotus" panose="00000400000000000000" pitchFamily="2" charset="-78"/>
              </a:endParaRPr>
            </a:p>
            <a:p>
              <a:pPr algn="r" rtl="1"/>
              <a:r>
                <a:rPr lang="fa-IR" sz="1000" b="1" dirty="0">
                  <a:solidFill>
                    <a:prstClr val="black"/>
                  </a:solidFill>
                  <a:cs typeface="B Lotus" panose="00000400000000000000" pitchFamily="2" charset="-78"/>
                </a:rPr>
                <a:t>مسئولیت در همایش: </a:t>
              </a:r>
              <a:r>
                <a:rPr lang="fa-IR" sz="1000" dirty="0">
                  <a:solidFill>
                    <a:prstClr val="black"/>
                  </a:solidFill>
                  <a:cs typeface="B Lotus" panose="00000400000000000000" pitchFamily="2" charset="-78"/>
                </a:rPr>
                <a:t>مسئول اسپانسرینگ</a:t>
              </a:r>
              <a:endParaRPr lang="en-US" sz="1000" dirty="0">
                <a:solidFill>
                  <a:prstClr val="black"/>
                </a:solidFill>
                <a:cs typeface="B Lotus" panose="00000400000000000000" pitchFamily="2" charset="-78"/>
              </a:endParaRPr>
            </a:p>
          </p:txBody>
        </p:sp>
      </p:grpSp>
      <p:grpSp>
        <p:nvGrpSpPr>
          <p:cNvPr id="219" name="Group 218"/>
          <p:cNvGrpSpPr/>
          <p:nvPr/>
        </p:nvGrpSpPr>
        <p:grpSpPr>
          <a:xfrm>
            <a:off x="2537211" y="4601116"/>
            <a:ext cx="1600626" cy="1266774"/>
            <a:chOff x="3689837" y="3275906"/>
            <a:chExt cx="1600626" cy="1266774"/>
          </a:xfrm>
        </p:grpSpPr>
        <p:grpSp>
          <p:nvGrpSpPr>
            <p:cNvPr id="220" name="Group 219"/>
            <p:cNvGrpSpPr/>
            <p:nvPr/>
          </p:nvGrpSpPr>
          <p:grpSpPr>
            <a:xfrm>
              <a:off x="3734837" y="3275906"/>
              <a:ext cx="1555626" cy="374981"/>
              <a:chOff x="3799212" y="3455906"/>
              <a:chExt cx="1555626" cy="374981"/>
            </a:xfrm>
          </p:grpSpPr>
          <p:sp>
            <p:nvSpPr>
              <p:cNvPr id="222" name="Content Placeholder 2"/>
              <p:cNvSpPr txBox="1">
                <a:spLocks/>
              </p:cNvSpPr>
              <p:nvPr/>
            </p:nvSpPr>
            <p:spPr>
              <a:xfrm>
                <a:off x="3799212" y="3455906"/>
                <a:ext cx="1555626" cy="31500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fa-IR" sz="1600" b="1" dirty="0">
                    <a:solidFill>
                      <a:srgbClr val="5B9BD5">
                        <a:lumMod val="75000"/>
                      </a:srgbClr>
                    </a:solidFill>
                    <a:latin typeface="Source Sans Pro Black" pitchFamily="34" charset="0"/>
                    <a:cs typeface="B Lotus" panose="00000400000000000000" pitchFamily="2" charset="-78"/>
                  </a:rPr>
                  <a:t>نام و نام خانوادگی</a:t>
                </a:r>
                <a:endParaRPr lang="en-US" sz="1600" b="1" dirty="0">
                  <a:solidFill>
                    <a:srgbClr val="5B9BD5">
                      <a:lumMod val="75000"/>
                    </a:srgbClr>
                  </a:solidFill>
                  <a:latin typeface="Source Sans Pro Black" pitchFamily="34" charset="0"/>
                  <a:cs typeface="B Lotus" panose="00000400000000000000" pitchFamily="2" charset="-78"/>
                </a:endParaRPr>
              </a:p>
            </p:txBody>
          </p:sp>
          <p:grpSp>
            <p:nvGrpSpPr>
              <p:cNvPr id="223" name="Group 222"/>
              <p:cNvGrpSpPr/>
              <p:nvPr/>
            </p:nvGrpSpPr>
            <p:grpSpPr>
              <a:xfrm>
                <a:off x="3889212" y="3770032"/>
                <a:ext cx="1375625" cy="60855"/>
                <a:chOff x="2055030" y="1463669"/>
                <a:chExt cx="2304256" cy="544908"/>
              </a:xfrm>
            </p:grpSpPr>
            <p:sp>
              <p:nvSpPr>
                <p:cNvPr id="224" name="Rectangle 223"/>
                <p:cNvSpPr/>
                <p:nvPr/>
              </p:nvSpPr>
              <p:spPr>
                <a:xfrm>
                  <a:off x="2055030" y="1463670"/>
                  <a:ext cx="576064" cy="544907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5" name="Rectangle 224"/>
                <p:cNvSpPr/>
                <p:nvPr/>
              </p:nvSpPr>
              <p:spPr>
                <a:xfrm>
                  <a:off x="2631094" y="1463670"/>
                  <a:ext cx="576064" cy="544907"/>
                </a:xfrm>
                <a:prstGeom prst="rect">
                  <a:avLst/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6" name="Rectangle 225"/>
                <p:cNvSpPr/>
                <p:nvPr/>
              </p:nvSpPr>
              <p:spPr>
                <a:xfrm>
                  <a:off x="3207158" y="1463669"/>
                  <a:ext cx="576064" cy="544907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3">
                    <a:shade val="50000"/>
                  </a:schemeClr>
                </a:lnRef>
                <a:fillRef idx="1">
                  <a:schemeClr val="accent3"/>
                </a:fillRef>
                <a:effectRef idx="0">
                  <a:schemeClr val="accent3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7" name="Rectangle 226"/>
                <p:cNvSpPr/>
                <p:nvPr/>
              </p:nvSpPr>
              <p:spPr>
                <a:xfrm>
                  <a:off x="3783222" y="1463670"/>
                  <a:ext cx="576064" cy="544907"/>
                </a:xfrm>
                <a:prstGeom prst="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solidFill>
                      <a:prstClr val="white"/>
                    </a:solidFill>
                  </a:endParaRPr>
                </a:p>
              </p:txBody>
            </p:sp>
          </p:grpSp>
        </p:grpSp>
        <p:sp>
          <p:nvSpPr>
            <p:cNvPr id="221" name="TextBox 220"/>
            <p:cNvSpPr txBox="1"/>
            <p:nvPr/>
          </p:nvSpPr>
          <p:spPr>
            <a:xfrm>
              <a:off x="3689837" y="3680906"/>
              <a:ext cx="1575000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sz="1000" b="1" dirty="0">
                  <a:solidFill>
                    <a:prstClr val="black"/>
                  </a:solidFill>
                  <a:cs typeface="B Lotus" panose="00000400000000000000" pitchFamily="2" charset="-78"/>
                </a:rPr>
                <a:t>مقطع علمی: </a:t>
              </a:r>
              <a:r>
                <a:rPr lang="fa-IR" sz="1000" dirty="0">
                  <a:solidFill>
                    <a:prstClr val="black"/>
                  </a:solidFill>
                  <a:cs typeface="B Lotus" panose="00000400000000000000" pitchFamily="2" charset="-78"/>
                </a:rPr>
                <a:t>کارشناسی ارشد</a:t>
              </a:r>
              <a:endParaRPr lang="en-US" sz="1000" dirty="0">
                <a:solidFill>
                  <a:prstClr val="black"/>
                </a:solidFill>
                <a:cs typeface="B Lotus" panose="00000400000000000000" pitchFamily="2" charset="-78"/>
              </a:endParaRPr>
            </a:p>
            <a:p>
              <a:pPr algn="r" rtl="1"/>
              <a:r>
                <a:rPr lang="fa-IR" sz="1000" b="1" dirty="0">
                  <a:solidFill>
                    <a:prstClr val="black"/>
                  </a:solidFill>
                  <a:cs typeface="B Lotus" panose="00000400000000000000" pitchFamily="2" charset="-78"/>
                </a:rPr>
                <a:t>مسئولیت در انجمن علمی: </a:t>
              </a:r>
              <a:r>
                <a:rPr lang="fa-IR" sz="1000" dirty="0">
                  <a:solidFill>
                    <a:prstClr val="black"/>
                  </a:solidFill>
                  <a:cs typeface="B Lotus" panose="00000400000000000000" pitchFamily="2" charset="-78"/>
                </a:rPr>
                <a:t>عضو همکار انجمن</a:t>
              </a:r>
              <a:endParaRPr lang="en-US" sz="1000" dirty="0">
                <a:solidFill>
                  <a:prstClr val="black"/>
                </a:solidFill>
                <a:cs typeface="B Lotus" panose="00000400000000000000" pitchFamily="2" charset="-78"/>
              </a:endParaRPr>
            </a:p>
            <a:p>
              <a:pPr algn="r" rtl="1"/>
              <a:r>
                <a:rPr lang="fa-IR" sz="1000" b="1" dirty="0">
                  <a:solidFill>
                    <a:prstClr val="black"/>
                  </a:solidFill>
                  <a:cs typeface="B Lotus" panose="00000400000000000000" pitchFamily="2" charset="-78"/>
                </a:rPr>
                <a:t>مسئولیت در همایش: </a:t>
              </a:r>
              <a:r>
                <a:rPr lang="fa-IR" sz="1000" dirty="0">
                  <a:solidFill>
                    <a:prstClr val="black"/>
                  </a:solidFill>
                  <a:cs typeface="B Lotus" panose="00000400000000000000" pitchFamily="2" charset="-78"/>
                </a:rPr>
                <a:t>مسئول امور داخلی</a:t>
              </a:r>
              <a:endParaRPr lang="en-US" sz="1000" dirty="0">
                <a:solidFill>
                  <a:prstClr val="black"/>
                </a:solidFill>
                <a:cs typeface="B Lotus" panose="00000400000000000000" pitchFamily="2" charset="-78"/>
              </a:endParaRPr>
            </a:p>
          </p:txBody>
        </p:sp>
      </p:grpSp>
      <p:grpSp>
        <p:nvGrpSpPr>
          <p:cNvPr id="228" name="Group 227"/>
          <p:cNvGrpSpPr/>
          <p:nvPr/>
        </p:nvGrpSpPr>
        <p:grpSpPr>
          <a:xfrm>
            <a:off x="717837" y="4601115"/>
            <a:ext cx="1935000" cy="1112887"/>
            <a:chOff x="2114837" y="3275906"/>
            <a:chExt cx="1935000" cy="1112887"/>
          </a:xfrm>
        </p:grpSpPr>
        <p:sp>
          <p:nvSpPr>
            <p:cNvPr id="229" name="Content Placeholder 2"/>
            <p:cNvSpPr txBox="1">
              <a:spLocks/>
            </p:cNvSpPr>
            <p:nvPr/>
          </p:nvSpPr>
          <p:spPr>
            <a:xfrm>
              <a:off x="2204838" y="3275906"/>
              <a:ext cx="1755000" cy="27000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fa-IR" sz="1600" b="1" dirty="0">
                  <a:solidFill>
                    <a:srgbClr val="5B9BD5">
                      <a:lumMod val="75000"/>
                    </a:srgbClr>
                  </a:solidFill>
                  <a:latin typeface="Source Sans Pro Black" pitchFamily="34" charset="0"/>
                  <a:cs typeface="B Lotus" panose="00000400000000000000" pitchFamily="2" charset="-78"/>
                </a:rPr>
                <a:t>نام و نام خانوادگی</a:t>
              </a:r>
              <a:endParaRPr lang="en-US" sz="1600" b="1" dirty="0">
                <a:solidFill>
                  <a:srgbClr val="5B9BD5">
                    <a:lumMod val="75000"/>
                  </a:srgbClr>
                </a:solidFill>
                <a:latin typeface="Source Sans Pro Black" pitchFamily="34" charset="0"/>
                <a:cs typeface="B Lotus" panose="00000400000000000000" pitchFamily="2" charset="-78"/>
              </a:endParaRPr>
            </a:p>
          </p:txBody>
        </p:sp>
        <p:grpSp>
          <p:nvGrpSpPr>
            <p:cNvPr id="230" name="Group 229"/>
            <p:cNvGrpSpPr/>
            <p:nvPr/>
          </p:nvGrpSpPr>
          <p:grpSpPr>
            <a:xfrm>
              <a:off x="2192025" y="3590032"/>
              <a:ext cx="1780625" cy="60855"/>
              <a:chOff x="2055030" y="1463669"/>
              <a:chExt cx="2304256" cy="544908"/>
            </a:xfrm>
          </p:grpSpPr>
          <p:sp>
            <p:nvSpPr>
              <p:cNvPr id="232" name="Rectangle 231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33" name="Rectangle 232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34" name="Rectangle 233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35" name="Rectangle 234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31" name="TextBox 230"/>
            <p:cNvSpPr txBox="1"/>
            <p:nvPr/>
          </p:nvSpPr>
          <p:spPr>
            <a:xfrm>
              <a:off x="2114837" y="3680907"/>
              <a:ext cx="19350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sz="1000" b="1" dirty="0">
                  <a:solidFill>
                    <a:prstClr val="black"/>
                  </a:solidFill>
                  <a:cs typeface="B Lotus" panose="00000400000000000000" pitchFamily="2" charset="-78"/>
                </a:rPr>
                <a:t>مقطع علمی: </a:t>
              </a:r>
              <a:r>
                <a:rPr lang="fa-IR" sz="1000" dirty="0">
                  <a:solidFill>
                    <a:prstClr val="black"/>
                  </a:solidFill>
                  <a:cs typeface="B Lotus" panose="00000400000000000000" pitchFamily="2" charset="-78"/>
                </a:rPr>
                <a:t>کارشناسی ارشد</a:t>
              </a:r>
              <a:endParaRPr lang="en-US" sz="1000" dirty="0">
                <a:solidFill>
                  <a:prstClr val="black"/>
                </a:solidFill>
                <a:cs typeface="B Lotus" panose="00000400000000000000" pitchFamily="2" charset="-78"/>
              </a:endParaRPr>
            </a:p>
            <a:p>
              <a:pPr algn="r" rtl="1"/>
              <a:r>
                <a:rPr lang="fa-IR" sz="1000" b="1" dirty="0">
                  <a:solidFill>
                    <a:prstClr val="black"/>
                  </a:solidFill>
                  <a:cs typeface="B Lotus" panose="00000400000000000000" pitchFamily="2" charset="-78"/>
                </a:rPr>
                <a:t>مسئولیت در انجمن علمی: </a:t>
              </a:r>
              <a:r>
                <a:rPr lang="fa-IR" sz="1000" dirty="0">
                  <a:solidFill>
                    <a:prstClr val="black"/>
                  </a:solidFill>
                  <a:cs typeface="B Lotus" panose="00000400000000000000" pitchFamily="2" charset="-78"/>
                </a:rPr>
                <a:t>عضو همکار انجمن</a:t>
              </a:r>
              <a:endParaRPr lang="en-US" sz="1000" dirty="0">
                <a:solidFill>
                  <a:prstClr val="black"/>
                </a:solidFill>
                <a:cs typeface="B Lotus" panose="00000400000000000000" pitchFamily="2" charset="-78"/>
              </a:endParaRPr>
            </a:p>
            <a:p>
              <a:pPr algn="r" rtl="1"/>
              <a:r>
                <a:rPr lang="fa-IR" sz="1000" b="1" dirty="0">
                  <a:solidFill>
                    <a:prstClr val="black"/>
                  </a:solidFill>
                  <a:cs typeface="B Lotus" panose="00000400000000000000" pitchFamily="2" charset="-78"/>
                </a:rPr>
                <a:t>مسئولیت در همایش: </a:t>
              </a:r>
              <a:r>
                <a:rPr lang="fa-IR" sz="1000" dirty="0">
                  <a:solidFill>
                    <a:prstClr val="black"/>
                  </a:solidFill>
                  <a:cs typeface="B Lotus" panose="00000400000000000000" pitchFamily="2" charset="-78"/>
                </a:rPr>
                <a:t>مسئول دبیرخانه</a:t>
              </a:r>
              <a:endParaRPr lang="en-US" sz="1000" dirty="0">
                <a:solidFill>
                  <a:prstClr val="black"/>
                </a:solidFill>
                <a:cs typeface="B Lotus" panose="00000400000000000000" pitchFamily="2" charset="-78"/>
              </a:endParaRPr>
            </a:p>
          </p:txBody>
        </p:sp>
      </p:grpSp>
      <p:grpSp>
        <p:nvGrpSpPr>
          <p:cNvPr id="244" name="Group 243"/>
          <p:cNvGrpSpPr/>
          <p:nvPr/>
        </p:nvGrpSpPr>
        <p:grpSpPr>
          <a:xfrm>
            <a:off x="4047837" y="5906115"/>
            <a:ext cx="1890000" cy="1112887"/>
            <a:chOff x="5309837" y="3275906"/>
            <a:chExt cx="1890000" cy="1112887"/>
          </a:xfrm>
        </p:grpSpPr>
        <p:grpSp>
          <p:nvGrpSpPr>
            <p:cNvPr id="245" name="Group 244"/>
            <p:cNvGrpSpPr/>
            <p:nvPr/>
          </p:nvGrpSpPr>
          <p:grpSpPr>
            <a:xfrm>
              <a:off x="5367649" y="3275906"/>
              <a:ext cx="1774376" cy="374981"/>
              <a:chOff x="5367649" y="3455906"/>
              <a:chExt cx="1774376" cy="374981"/>
            </a:xfrm>
          </p:grpSpPr>
          <p:sp>
            <p:nvSpPr>
              <p:cNvPr id="247" name="Content Placeholder 2"/>
              <p:cNvSpPr txBox="1">
                <a:spLocks/>
              </p:cNvSpPr>
              <p:nvPr/>
            </p:nvSpPr>
            <p:spPr>
              <a:xfrm>
                <a:off x="5367649" y="3455906"/>
                <a:ext cx="1774376" cy="32369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fa-IR" sz="1600" b="1" dirty="0">
                    <a:solidFill>
                      <a:srgbClr val="5B9BD5">
                        <a:lumMod val="75000"/>
                      </a:srgbClr>
                    </a:solidFill>
                    <a:latin typeface="Source Sans Pro Black" pitchFamily="34" charset="0"/>
                    <a:cs typeface="B Lotus" panose="00000400000000000000" pitchFamily="2" charset="-78"/>
                  </a:rPr>
                  <a:t>نام و نام خانوادگی</a:t>
                </a:r>
                <a:endParaRPr lang="en-US" sz="1600" b="1" dirty="0">
                  <a:solidFill>
                    <a:srgbClr val="5B9BD5">
                      <a:lumMod val="75000"/>
                    </a:srgbClr>
                  </a:solidFill>
                  <a:latin typeface="Source Sans Pro Black" pitchFamily="34" charset="0"/>
                  <a:cs typeface="B Lotus" panose="00000400000000000000" pitchFamily="2" charset="-78"/>
                </a:endParaRPr>
              </a:p>
            </p:txBody>
          </p:sp>
          <p:grpSp>
            <p:nvGrpSpPr>
              <p:cNvPr id="248" name="Group 247"/>
              <p:cNvGrpSpPr/>
              <p:nvPr/>
            </p:nvGrpSpPr>
            <p:grpSpPr>
              <a:xfrm>
                <a:off x="5409525" y="3770906"/>
                <a:ext cx="1690625" cy="59981"/>
                <a:chOff x="2055030" y="1463669"/>
                <a:chExt cx="2304256" cy="544908"/>
              </a:xfrm>
            </p:grpSpPr>
            <p:sp>
              <p:nvSpPr>
                <p:cNvPr id="249" name="Rectangle 248"/>
                <p:cNvSpPr/>
                <p:nvPr/>
              </p:nvSpPr>
              <p:spPr>
                <a:xfrm>
                  <a:off x="2055030" y="1463670"/>
                  <a:ext cx="576064" cy="544907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50" name="Rectangle 249"/>
                <p:cNvSpPr/>
                <p:nvPr/>
              </p:nvSpPr>
              <p:spPr>
                <a:xfrm>
                  <a:off x="2631094" y="1463670"/>
                  <a:ext cx="576064" cy="544907"/>
                </a:xfrm>
                <a:prstGeom prst="rect">
                  <a:avLst/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51" name="Rectangle 250"/>
                <p:cNvSpPr/>
                <p:nvPr/>
              </p:nvSpPr>
              <p:spPr>
                <a:xfrm>
                  <a:off x="3207158" y="1463669"/>
                  <a:ext cx="576064" cy="544907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3">
                    <a:shade val="50000"/>
                  </a:schemeClr>
                </a:lnRef>
                <a:fillRef idx="1">
                  <a:schemeClr val="accent3"/>
                </a:fillRef>
                <a:effectRef idx="0">
                  <a:schemeClr val="accent3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52" name="Rectangle 251"/>
                <p:cNvSpPr/>
                <p:nvPr/>
              </p:nvSpPr>
              <p:spPr>
                <a:xfrm>
                  <a:off x="3783222" y="1463670"/>
                  <a:ext cx="576064" cy="544907"/>
                </a:xfrm>
                <a:prstGeom prst="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solidFill>
                      <a:prstClr val="white"/>
                    </a:solidFill>
                  </a:endParaRPr>
                </a:p>
              </p:txBody>
            </p:sp>
          </p:grpSp>
        </p:grpSp>
        <p:sp>
          <p:nvSpPr>
            <p:cNvPr id="246" name="TextBox 245"/>
            <p:cNvSpPr txBox="1"/>
            <p:nvPr/>
          </p:nvSpPr>
          <p:spPr>
            <a:xfrm>
              <a:off x="5309837" y="3680907"/>
              <a:ext cx="18900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sz="1000" b="1" dirty="0">
                  <a:solidFill>
                    <a:prstClr val="black"/>
                  </a:solidFill>
                  <a:cs typeface="B Lotus" panose="00000400000000000000" pitchFamily="2" charset="-78"/>
                </a:rPr>
                <a:t>مقطع علمی: </a:t>
              </a:r>
              <a:r>
                <a:rPr lang="fa-IR" sz="1000" dirty="0">
                  <a:solidFill>
                    <a:prstClr val="black"/>
                  </a:solidFill>
                  <a:cs typeface="B Lotus" panose="00000400000000000000" pitchFamily="2" charset="-78"/>
                </a:rPr>
                <a:t>کارشناسی</a:t>
              </a:r>
              <a:endParaRPr lang="en-US" sz="1000" dirty="0">
                <a:solidFill>
                  <a:prstClr val="black"/>
                </a:solidFill>
                <a:cs typeface="B Lotus" panose="00000400000000000000" pitchFamily="2" charset="-78"/>
              </a:endParaRPr>
            </a:p>
            <a:p>
              <a:pPr algn="r" rtl="1"/>
              <a:r>
                <a:rPr lang="fa-IR" sz="1000" b="1" dirty="0">
                  <a:solidFill>
                    <a:prstClr val="black"/>
                  </a:solidFill>
                  <a:cs typeface="B Lotus" panose="00000400000000000000" pitchFamily="2" charset="-78"/>
                </a:rPr>
                <a:t>مسئولیت در انجمن علمی: </a:t>
              </a:r>
              <a:r>
                <a:rPr lang="fa-IR" sz="1000" dirty="0">
                  <a:solidFill>
                    <a:prstClr val="black"/>
                  </a:solidFill>
                  <a:cs typeface="B Lotus" panose="00000400000000000000" pitchFamily="2" charset="-78"/>
                </a:rPr>
                <a:t>عضو شورای انجمن</a:t>
              </a:r>
              <a:endParaRPr lang="en-US" sz="1000" dirty="0">
                <a:solidFill>
                  <a:prstClr val="black"/>
                </a:solidFill>
                <a:cs typeface="B Lotus" panose="00000400000000000000" pitchFamily="2" charset="-78"/>
              </a:endParaRPr>
            </a:p>
            <a:p>
              <a:pPr algn="r" rtl="1"/>
              <a:r>
                <a:rPr lang="fa-IR" sz="1000" b="1" dirty="0">
                  <a:solidFill>
                    <a:prstClr val="black"/>
                  </a:solidFill>
                  <a:cs typeface="B Lotus" panose="00000400000000000000" pitchFamily="2" charset="-78"/>
                </a:rPr>
                <a:t>مسئولیت در همایش: </a:t>
              </a:r>
              <a:r>
                <a:rPr lang="fa-IR" sz="1000" dirty="0">
                  <a:solidFill>
                    <a:prstClr val="black"/>
                  </a:solidFill>
                  <a:cs typeface="B Lotus" panose="00000400000000000000" pitchFamily="2" charset="-78"/>
                </a:rPr>
                <a:t>مسول تبلیغات</a:t>
              </a:r>
              <a:endParaRPr lang="en-US" sz="1000" dirty="0">
                <a:solidFill>
                  <a:prstClr val="black"/>
                </a:solidFill>
                <a:cs typeface="B Lotus" panose="00000400000000000000" pitchFamily="2" charset="-78"/>
              </a:endParaRPr>
            </a:p>
          </p:txBody>
        </p:sp>
      </p:grpSp>
      <p:grpSp>
        <p:nvGrpSpPr>
          <p:cNvPr id="253" name="Group 252"/>
          <p:cNvGrpSpPr/>
          <p:nvPr/>
        </p:nvGrpSpPr>
        <p:grpSpPr>
          <a:xfrm>
            <a:off x="2472837" y="5906115"/>
            <a:ext cx="1774374" cy="1266774"/>
            <a:chOff x="3625463" y="3275906"/>
            <a:chExt cx="1774374" cy="1266774"/>
          </a:xfrm>
        </p:grpSpPr>
        <p:grpSp>
          <p:nvGrpSpPr>
            <p:cNvPr id="254" name="Group 253"/>
            <p:cNvGrpSpPr/>
            <p:nvPr/>
          </p:nvGrpSpPr>
          <p:grpSpPr>
            <a:xfrm>
              <a:off x="3625463" y="3275906"/>
              <a:ext cx="1774374" cy="374981"/>
              <a:chOff x="3689838" y="3455906"/>
              <a:chExt cx="1774374" cy="374981"/>
            </a:xfrm>
          </p:grpSpPr>
          <p:sp>
            <p:nvSpPr>
              <p:cNvPr id="256" name="Content Placeholder 2"/>
              <p:cNvSpPr txBox="1">
                <a:spLocks/>
              </p:cNvSpPr>
              <p:nvPr/>
            </p:nvSpPr>
            <p:spPr>
              <a:xfrm>
                <a:off x="3689838" y="3455906"/>
                <a:ext cx="1774374" cy="31500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fa-IR" sz="1600" b="1" dirty="0">
                    <a:solidFill>
                      <a:srgbClr val="5B9BD5">
                        <a:lumMod val="75000"/>
                      </a:srgbClr>
                    </a:solidFill>
                    <a:latin typeface="Source Sans Pro Black" pitchFamily="34" charset="0"/>
                    <a:cs typeface="B Lotus" panose="00000400000000000000" pitchFamily="2" charset="-78"/>
                  </a:rPr>
                  <a:t>نام و نام خانوادگی</a:t>
                </a:r>
                <a:endParaRPr lang="en-US" sz="1600" b="1" dirty="0">
                  <a:solidFill>
                    <a:srgbClr val="5B9BD5">
                      <a:lumMod val="75000"/>
                    </a:srgbClr>
                  </a:solidFill>
                  <a:latin typeface="Source Sans Pro Black" pitchFamily="34" charset="0"/>
                  <a:cs typeface="B Lotus" panose="00000400000000000000" pitchFamily="2" charset="-78"/>
                </a:endParaRPr>
              </a:p>
            </p:txBody>
          </p:sp>
          <p:grpSp>
            <p:nvGrpSpPr>
              <p:cNvPr id="257" name="Group 256"/>
              <p:cNvGrpSpPr/>
              <p:nvPr/>
            </p:nvGrpSpPr>
            <p:grpSpPr>
              <a:xfrm>
                <a:off x="3889212" y="3770032"/>
                <a:ext cx="1375625" cy="60855"/>
                <a:chOff x="2055030" y="1463669"/>
                <a:chExt cx="2304256" cy="544908"/>
              </a:xfrm>
            </p:grpSpPr>
            <p:sp>
              <p:nvSpPr>
                <p:cNvPr id="258" name="Rectangle 257"/>
                <p:cNvSpPr/>
                <p:nvPr/>
              </p:nvSpPr>
              <p:spPr>
                <a:xfrm>
                  <a:off x="2055030" y="1463670"/>
                  <a:ext cx="576064" cy="544907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59" name="Rectangle 258"/>
                <p:cNvSpPr/>
                <p:nvPr/>
              </p:nvSpPr>
              <p:spPr>
                <a:xfrm>
                  <a:off x="2631094" y="1463670"/>
                  <a:ext cx="576064" cy="544907"/>
                </a:xfrm>
                <a:prstGeom prst="rect">
                  <a:avLst/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60" name="Rectangle 259"/>
                <p:cNvSpPr/>
                <p:nvPr/>
              </p:nvSpPr>
              <p:spPr>
                <a:xfrm>
                  <a:off x="3207158" y="1463669"/>
                  <a:ext cx="576064" cy="544907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3">
                    <a:shade val="50000"/>
                  </a:schemeClr>
                </a:lnRef>
                <a:fillRef idx="1">
                  <a:schemeClr val="accent3"/>
                </a:fillRef>
                <a:effectRef idx="0">
                  <a:schemeClr val="accent3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61" name="Rectangle 260"/>
                <p:cNvSpPr/>
                <p:nvPr/>
              </p:nvSpPr>
              <p:spPr>
                <a:xfrm>
                  <a:off x="3783222" y="1463670"/>
                  <a:ext cx="576064" cy="544907"/>
                </a:xfrm>
                <a:prstGeom prst="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solidFill>
                      <a:prstClr val="white"/>
                    </a:solidFill>
                  </a:endParaRPr>
                </a:p>
              </p:txBody>
            </p:sp>
          </p:grpSp>
        </p:grpSp>
        <p:sp>
          <p:nvSpPr>
            <p:cNvPr id="255" name="TextBox 254"/>
            <p:cNvSpPr txBox="1"/>
            <p:nvPr/>
          </p:nvSpPr>
          <p:spPr>
            <a:xfrm>
              <a:off x="3689837" y="3680906"/>
              <a:ext cx="1575001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sz="1000" b="1" dirty="0">
                  <a:solidFill>
                    <a:prstClr val="black"/>
                  </a:solidFill>
                  <a:cs typeface="B Lotus" panose="00000400000000000000" pitchFamily="2" charset="-78"/>
                </a:rPr>
                <a:t>مقطع علمی: </a:t>
              </a:r>
              <a:r>
                <a:rPr lang="fa-IR" sz="1000" dirty="0">
                  <a:solidFill>
                    <a:prstClr val="black"/>
                  </a:solidFill>
                  <a:cs typeface="B Lotus" panose="00000400000000000000" pitchFamily="2" charset="-78"/>
                </a:rPr>
                <a:t>کارشناسی ارشد</a:t>
              </a:r>
              <a:endParaRPr lang="en-US" sz="1000" dirty="0">
                <a:solidFill>
                  <a:prstClr val="black"/>
                </a:solidFill>
                <a:cs typeface="B Lotus" panose="00000400000000000000" pitchFamily="2" charset="-78"/>
              </a:endParaRPr>
            </a:p>
            <a:p>
              <a:pPr algn="r" rtl="1"/>
              <a:r>
                <a:rPr lang="fa-IR" sz="1000" b="1" dirty="0">
                  <a:solidFill>
                    <a:prstClr val="black"/>
                  </a:solidFill>
                  <a:cs typeface="B Lotus" panose="00000400000000000000" pitchFamily="2" charset="-78"/>
                </a:rPr>
                <a:t>مسئولیت در انجمن علمی: </a:t>
              </a:r>
              <a:r>
                <a:rPr lang="fa-IR" sz="1000" dirty="0">
                  <a:solidFill>
                    <a:prstClr val="black"/>
                  </a:solidFill>
                  <a:cs typeface="B Lotus" panose="00000400000000000000" pitchFamily="2" charset="-78"/>
                </a:rPr>
                <a:t>عضو همکار انجمن</a:t>
              </a:r>
              <a:endParaRPr lang="en-US" sz="1000" dirty="0">
                <a:solidFill>
                  <a:prstClr val="black"/>
                </a:solidFill>
                <a:cs typeface="B Lotus" panose="00000400000000000000" pitchFamily="2" charset="-78"/>
              </a:endParaRPr>
            </a:p>
            <a:p>
              <a:pPr algn="r" rtl="1"/>
              <a:r>
                <a:rPr lang="fa-IR" sz="1000" b="1" dirty="0">
                  <a:solidFill>
                    <a:prstClr val="black"/>
                  </a:solidFill>
                  <a:cs typeface="B Lotus" panose="00000400000000000000" pitchFamily="2" charset="-78"/>
                </a:rPr>
                <a:t>مسئولیت در همایش: </a:t>
              </a:r>
              <a:r>
                <a:rPr lang="fa-IR" sz="1000" dirty="0">
                  <a:solidFill>
                    <a:prstClr val="black"/>
                  </a:solidFill>
                  <a:cs typeface="B Lotus" panose="00000400000000000000" pitchFamily="2" charset="-78"/>
                </a:rPr>
                <a:t>کارشناس دبیرخانه</a:t>
              </a:r>
              <a:endParaRPr lang="en-US" sz="1000" dirty="0">
                <a:solidFill>
                  <a:prstClr val="black"/>
                </a:solidFill>
                <a:cs typeface="B Lotus" panose="00000400000000000000" pitchFamily="2" charset="-78"/>
              </a:endParaRPr>
            </a:p>
          </p:txBody>
        </p:sp>
      </p:grpSp>
      <p:grpSp>
        <p:nvGrpSpPr>
          <p:cNvPr id="262" name="Group 261"/>
          <p:cNvGrpSpPr/>
          <p:nvPr/>
        </p:nvGrpSpPr>
        <p:grpSpPr>
          <a:xfrm>
            <a:off x="717837" y="5906115"/>
            <a:ext cx="1935000" cy="1112887"/>
            <a:chOff x="2114837" y="3275906"/>
            <a:chExt cx="1935000" cy="1112887"/>
          </a:xfrm>
        </p:grpSpPr>
        <p:sp>
          <p:nvSpPr>
            <p:cNvPr id="263" name="Content Placeholder 2"/>
            <p:cNvSpPr txBox="1">
              <a:spLocks/>
            </p:cNvSpPr>
            <p:nvPr/>
          </p:nvSpPr>
          <p:spPr>
            <a:xfrm>
              <a:off x="2397930" y="3275906"/>
              <a:ext cx="1368815" cy="27000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fa-IR" b="1" dirty="0">
                  <a:solidFill>
                    <a:srgbClr val="5B9BD5">
                      <a:lumMod val="75000"/>
                    </a:srgbClr>
                  </a:solidFill>
                  <a:latin typeface="Source Sans Pro Black" pitchFamily="34" charset="0"/>
                  <a:cs typeface="B Lotus" panose="00000400000000000000" pitchFamily="2" charset="-78"/>
                </a:rPr>
                <a:t>نام و نام خانوادگی</a:t>
              </a:r>
              <a:endParaRPr lang="en-US" b="1" dirty="0">
                <a:solidFill>
                  <a:srgbClr val="5B9BD5">
                    <a:lumMod val="75000"/>
                  </a:srgbClr>
                </a:solidFill>
                <a:latin typeface="Source Sans Pro Black" pitchFamily="34" charset="0"/>
                <a:cs typeface="B Lotus" panose="00000400000000000000" pitchFamily="2" charset="-78"/>
              </a:endParaRPr>
            </a:p>
          </p:txBody>
        </p:sp>
        <p:grpSp>
          <p:nvGrpSpPr>
            <p:cNvPr id="264" name="Group 263"/>
            <p:cNvGrpSpPr/>
            <p:nvPr/>
          </p:nvGrpSpPr>
          <p:grpSpPr>
            <a:xfrm>
              <a:off x="2192025" y="3590032"/>
              <a:ext cx="1780625" cy="60855"/>
              <a:chOff x="2055030" y="1463669"/>
              <a:chExt cx="2304256" cy="544908"/>
            </a:xfrm>
          </p:grpSpPr>
          <p:sp>
            <p:nvSpPr>
              <p:cNvPr id="266" name="Rectangle 265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67" name="Rectangle 266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68" name="Rectangle 267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69" name="Rectangle 268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65" name="TextBox 264"/>
            <p:cNvSpPr txBox="1"/>
            <p:nvPr/>
          </p:nvSpPr>
          <p:spPr>
            <a:xfrm>
              <a:off x="2114837" y="3680907"/>
              <a:ext cx="19350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sz="1000" b="1" dirty="0">
                  <a:solidFill>
                    <a:prstClr val="black"/>
                  </a:solidFill>
                  <a:cs typeface="B Lotus" panose="00000400000000000000" pitchFamily="2" charset="-78"/>
                </a:rPr>
                <a:t>مقطع علمی: </a:t>
              </a:r>
              <a:r>
                <a:rPr lang="fa-IR" sz="1000" dirty="0">
                  <a:solidFill>
                    <a:prstClr val="black"/>
                  </a:solidFill>
                  <a:cs typeface="B Lotus" panose="00000400000000000000" pitchFamily="2" charset="-78"/>
                </a:rPr>
                <a:t>دکتری</a:t>
              </a:r>
              <a:endParaRPr lang="en-US" sz="1000" dirty="0">
                <a:solidFill>
                  <a:prstClr val="black"/>
                </a:solidFill>
                <a:cs typeface="B Lotus" panose="00000400000000000000" pitchFamily="2" charset="-78"/>
              </a:endParaRPr>
            </a:p>
            <a:p>
              <a:pPr algn="r" rtl="1"/>
              <a:r>
                <a:rPr lang="fa-IR" sz="1000" b="1" dirty="0">
                  <a:solidFill>
                    <a:prstClr val="black"/>
                  </a:solidFill>
                  <a:cs typeface="B Lotus" panose="00000400000000000000" pitchFamily="2" charset="-78"/>
                </a:rPr>
                <a:t>مسئولیت در انجمن علمی: </a:t>
              </a:r>
              <a:r>
                <a:rPr lang="fa-IR" sz="1000" dirty="0">
                  <a:solidFill>
                    <a:prstClr val="black"/>
                  </a:solidFill>
                  <a:cs typeface="B Lotus" panose="00000400000000000000" pitchFamily="2" charset="-78"/>
                </a:rPr>
                <a:t>عضو همکار انجمن</a:t>
              </a:r>
              <a:endParaRPr lang="en-US" sz="1000" dirty="0">
                <a:solidFill>
                  <a:prstClr val="black"/>
                </a:solidFill>
                <a:cs typeface="B Lotus" panose="00000400000000000000" pitchFamily="2" charset="-78"/>
              </a:endParaRPr>
            </a:p>
            <a:p>
              <a:pPr algn="r" rtl="1"/>
              <a:r>
                <a:rPr lang="fa-IR" sz="1000" b="1" dirty="0">
                  <a:solidFill>
                    <a:prstClr val="black"/>
                  </a:solidFill>
                  <a:cs typeface="B Lotus" panose="00000400000000000000" pitchFamily="2" charset="-78"/>
                </a:rPr>
                <a:t>مسئولیت در همایش: </a:t>
              </a:r>
              <a:r>
                <a:rPr lang="fa-IR" sz="1000" dirty="0">
                  <a:solidFill>
                    <a:prstClr val="black"/>
                  </a:solidFill>
                  <a:cs typeface="B Lotus" panose="00000400000000000000" pitchFamily="2" charset="-78"/>
                </a:rPr>
                <a:t>مشاور</a:t>
              </a:r>
              <a:endParaRPr lang="en-US" sz="1000" dirty="0">
                <a:solidFill>
                  <a:prstClr val="black"/>
                </a:solidFill>
                <a:cs typeface="B Lotus" panose="00000400000000000000" pitchFamily="2" charset="-78"/>
              </a:endParaRPr>
            </a:p>
          </p:txBody>
        </p:sp>
      </p:grpSp>
      <p:grpSp>
        <p:nvGrpSpPr>
          <p:cNvPr id="278" name="Group 277"/>
          <p:cNvGrpSpPr/>
          <p:nvPr/>
        </p:nvGrpSpPr>
        <p:grpSpPr>
          <a:xfrm>
            <a:off x="4047837" y="7197119"/>
            <a:ext cx="1890000" cy="1266774"/>
            <a:chOff x="5309837" y="3275906"/>
            <a:chExt cx="1890000" cy="1266773"/>
          </a:xfrm>
        </p:grpSpPr>
        <p:grpSp>
          <p:nvGrpSpPr>
            <p:cNvPr id="279" name="Group 278"/>
            <p:cNvGrpSpPr/>
            <p:nvPr/>
          </p:nvGrpSpPr>
          <p:grpSpPr>
            <a:xfrm>
              <a:off x="5367649" y="3275906"/>
              <a:ext cx="1774376" cy="374981"/>
              <a:chOff x="5367649" y="3455906"/>
              <a:chExt cx="1774376" cy="374981"/>
            </a:xfrm>
          </p:grpSpPr>
          <p:sp>
            <p:nvSpPr>
              <p:cNvPr id="281" name="Content Placeholder 2"/>
              <p:cNvSpPr txBox="1">
                <a:spLocks/>
              </p:cNvSpPr>
              <p:nvPr/>
            </p:nvSpPr>
            <p:spPr>
              <a:xfrm>
                <a:off x="5367649" y="3455906"/>
                <a:ext cx="1774376" cy="32369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fa-IR" sz="1600" b="1" dirty="0">
                    <a:solidFill>
                      <a:srgbClr val="5B9BD5">
                        <a:lumMod val="75000"/>
                      </a:srgbClr>
                    </a:solidFill>
                    <a:latin typeface="Source Sans Pro Black" pitchFamily="34" charset="0"/>
                    <a:cs typeface="B Lotus" panose="00000400000000000000" pitchFamily="2" charset="-78"/>
                  </a:rPr>
                  <a:t>نام و نام خانوادگی</a:t>
                </a:r>
                <a:endParaRPr lang="en-US" sz="1600" b="1" dirty="0">
                  <a:solidFill>
                    <a:srgbClr val="5B9BD5">
                      <a:lumMod val="75000"/>
                    </a:srgbClr>
                  </a:solidFill>
                  <a:latin typeface="Source Sans Pro Black" pitchFamily="34" charset="0"/>
                  <a:cs typeface="B Lotus" panose="00000400000000000000" pitchFamily="2" charset="-78"/>
                </a:endParaRPr>
              </a:p>
            </p:txBody>
          </p:sp>
          <p:grpSp>
            <p:nvGrpSpPr>
              <p:cNvPr id="282" name="Group 281"/>
              <p:cNvGrpSpPr/>
              <p:nvPr/>
            </p:nvGrpSpPr>
            <p:grpSpPr>
              <a:xfrm>
                <a:off x="5409525" y="3770906"/>
                <a:ext cx="1690625" cy="59981"/>
                <a:chOff x="2055030" y="1463669"/>
                <a:chExt cx="2304256" cy="544908"/>
              </a:xfrm>
            </p:grpSpPr>
            <p:sp>
              <p:nvSpPr>
                <p:cNvPr id="283" name="Rectangle 282"/>
                <p:cNvSpPr/>
                <p:nvPr/>
              </p:nvSpPr>
              <p:spPr>
                <a:xfrm>
                  <a:off x="2055030" y="1463670"/>
                  <a:ext cx="576064" cy="544907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84" name="Rectangle 283"/>
                <p:cNvSpPr/>
                <p:nvPr/>
              </p:nvSpPr>
              <p:spPr>
                <a:xfrm>
                  <a:off x="2631094" y="1463670"/>
                  <a:ext cx="576064" cy="544907"/>
                </a:xfrm>
                <a:prstGeom prst="rect">
                  <a:avLst/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85" name="Rectangle 284"/>
                <p:cNvSpPr/>
                <p:nvPr/>
              </p:nvSpPr>
              <p:spPr>
                <a:xfrm>
                  <a:off x="3207158" y="1463669"/>
                  <a:ext cx="576064" cy="544907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3">
                    <a:shade val="50000"/>
                  </a:schemeClr>
                </a:lnRef>
                <a:fillRef idx="1">
                  <a:schemeClr val="accent3"/>
                </a:fillRef>
                <a:effectRef idx="0">
                  <a:schemeClr val="accent3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86" name="Rectangle 285"/>
                <p:cNvSpPr/>
                <p:nvPr/>
              </p:nvSpPr>
              <p:spPr>
                <a:xfrm>
                  <a:off x="3783222" y="1463670"/>
                  <a:ext cx="576064" cy="544907"/>
                </a:xfrm>
                <a:prstGeom prst="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solidFill>
                      <a:prstClr val="white"/>
                    </a:solidFill>
                  </a:endParaRPr>
                </a:p>
              </p:txBody>
            </p:sp>
          </p:grpSp>
        </p:grpSp>
        <p:sp>
          <p:nvSpPr>
            <p:cNvPr id="280" name="TextBox 279"/>
            <p:cNvSpPr txBox="1"/>
            <p:nvPr/>
          </p:nvSpPr>
          <p:spPr>
            <a:xfrm>
              <a:off x="5309837" y="3680906"/>
              <a:ext cx="1890000" cy="861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sz="1000" b="1" dirty="0">
                  <a:solidFill>
                    <a:prstClr val="black"/>
                  </a:solidFill>
                  <a:cs typeface="B Lotus" panose="00000400000000000000" pitchFamily="2" charset="-78"/>
                </a:rPr>
                <a:t>مقطع علمی: </a:t>
              </a:r>
              <a:r>
                <a:rPr lang="fa-IR" sz="1000" dirty="0">
                  <a:solidFill>
                    <a:prstClr val="black"/>
                  </a:solidFill>
                  <a:cs typeface="B Lotus" panose="00000400000000000000" pitchFamily="2" charset="-78"/>
                </a:rPr>
                <a:t>کارشناسی</a:t>
              </a:r>
              <a:endParaRPr lang="en-US" sz="1000" dirty="0">
                <a:solidFill>
                  <a:prstClr val="black"/>
                </a:solidFill>
                <a:cs typeface="B Lotus" panose="00000400000000000000" pitchFamily="2" charset="-78"/>
              </a:endParaRPr>
            </a:p>
            <a:p>
              <a:pPr algn="r" rtl="1"/>
              <a:r>
                <a:rPr lang="fa-IR" sz="1000" b="1" dirty="0">
                  <a:solidFill>
                    <a:prstClr val="black"/>
                  </a:solidFill>
                  <a:cs typeface="B Lotus" panose="00000400000000000000" pitchFamily="2" charset="-78"/>
                </a:rPr>
                <a:t>مسئولیت در انجمن علمی: </a:t>
              </a:r>
              <a:r>
                <a:rPr lang="fa-IR" sz="1000" dirty="0">
                  <a:solidFill>
                    <a:prstClr val="black"/>
                  </a:solidFill>
                  <a:cs typeface="B Lotus" panose="00000400000000000000" pitchFamily="2" charset="-78"/>
                </a:rPr>
                <a:t>عضو شورای انجمن</a:t>
              </a:r>
              <a:endParaRPr lang="en-US" sz="1000" dirty="0">
                <a:solidFill>
                  <a:prstClr val="black"/>
                </a:solidFill>
                <a:cs typeface="B Lotus" panose="00000400000000000000" pitchFamily="2" charset="-78"/>
              </a:endParaRPr>
            </a:p>
            <a:p>
              <a:pPr algn="r" rtl="1"/>
              <a:r>
                <a:rPr lang="fa-IR" sz="1000" b="1" dirty="0">
                  <a:solidFill>
                    <a:prstClr val="black"/>
                  </a:solidFill>
                  <a:cs typeface="B Lotus" panose="00000400000000000000" pitchFamily="2" charset="-78"/>
                </a:rPr>
                <a:t>مسئولیت در همایش: </a:t>
              </a:r>
              <a:r>
                <a:rPr lang="fa-IR" sz="1000" dirty="0">
                  <a:solidFill>
                    <a:prstClr val="black"/>
                  </a:solidFill>
                  <a:cs typeface="B Lotus" panose="00000400000000000000" pitchFamily="2" charset="-78"/>
                </a:rPr>
                <a:t>مسئول هماهنگی های سالن</a:t>
              </a:r>
              <a:endParaRPr lang="en-US" sz="1000" dirty="0">
                <a:solidFill>
                  <a:prstClr val="black"/>
                </a:solidFill>
                <a:cs typeface="B Lotus" panose="00000400000000000000" pitchFamily="2" charset="-78"/>
              </a:endParaRPr>
            </a:p>
          </p:txBody>
        </p:sp>
      </p:grpSp>
      <p:grpSp>
        <p:nvGrpSpPr>
          <p:cNvPr id="287" name="Group 286"/>
          <p:cNvGrpSpPr/>
          <p:nvPr/>
        </p:nvGrpSpPr>
        <p:grpSpPr>
          <a:xfrm>
            <a:off x="2537211" y="7197120"/>
            <a:ext cx="1600626" cy="1112886"/>
            <a:chOff x="3689837" y="3275906"/>
            <a:chExt cx="1600626" cy="1112885"/>
          </a:xfrm>
        </p:grpSpPr>
        <p:grpSp>
          <p:nvGrpSpPr>
            <p:cNvPr id="288" name="Group 287"/>
            <p:cNvGrpSpPr/>
            <p:nvPr/>
          </p:nvGrpSpPr>
          <p:grpSpPr>
            <a:xfrm>
              <a:off x="3734837" y="3275906"/>
              <a:ext cx="1555626" cy="374981"/>
              <a:chOff x="3799212" y="3455906"/>
              <a:chExt cx="1555626" cy="374981"/>
            </a:xfrm>
          </p:grpSpPr>
          <p:sp>
            <p:nvSpPr>
              <p:cNvPr id="290" name="Content Placeholder 2"/>
              <p:cNvSpPr txBox="1">
                <a:spLocks/>
              </p:cNvSpPr>
              <p:nvPr/>
            </p:nvSpPr>
            <p:spPr>
              <a:xfrm>
                <a:off x="3799212" y="3455906"/>
                <a:ext cx="1555626" cy="31500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fa-IR" sz="1600" b="1" dirty="0">
                    <a:solidFill>
                      <a:srgbClr val="5B9BD5">
                        <a:lumMod val="75000"/>
                      </a:srgbClr>
                    </a:solidFill>
                    <a:latin typeface="Source Sans Pro Black" pitchFamily="34" charset="0"/>
                    <a:cs typeface="B Lotus" panose="00000400000000000000" pitchFamily="2" charset="-78"/>
                  </a:rPr>
                  <a:t>نام و نام خانوادگی</a:t>
                </a:r>
                <a:endParaRPr lang="en-US" sz="1600" b="1" dirty="0">
                  <a:solidFill>
                    <a:srgbClr val="5B9BD5">
                      <a:lumMod val="75000"/>
                    </a:srgbClr>
                  </a:solidFill>
                  <a:latin typeface="Source Sans Pro Black" pitchFamily="34" charset="0"/>
                  <a:cs typeface="B Lotus" panose="00000400000000000000" pitchFamily="2" charset="-78"/>
                </a:endParaRPr>
              </a:p>
            </p:txBody>
          </p:sp>
          <p:grpSp>
            <p:nvGrpSpPr>
              <p:cNvPr id="291" name="Group 290"/>
              <p:cNvGrpSpPr/>
              <p:nvPr/>
            </p:nvGrpSpPr>
            <p:grpSpPr>
              <a:xfrm>
                <a:off x="3889212" y="3770032"/>
                <a:ext cx="1375625" cy="60855"/>
                <a:chOff x="2055030" y="1463669"/>
                <a:chExt cx="2304256" cy="544908"/>
              </a:xfrm>
            </p:grpSpPr>
            <p:sp>
              <p:nvSpPr>
                <p:cNvPr id="292" name="Rectangle 291"/>
                <p:cNvSpPr/>
                <p:nvPr/>
              </p:nvSpPr>
              <p:spPr>
                <a:xfrm>
                  <a:off x="2055030" y="1463670"/>
                  <a:ext cx="576064" cy="544907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93" name="Rectangle 292"/>
                <p:cNvSpPr/>
                <p:nvPr/>
              </p:nvSpPr>
              <p:spPr>
                <a:xfrm>
                  <a:off x="2631094" y="1463670"/>
                  <a:ext cx="576064" cy="544907"/>
                </a:xfrm>
                <a:prstGeom prst="rect">
                  <a:avLst/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94" name="Rectangle 293"/>
                <p:cNvSpPr/>
                <p:nvPr/>
              </p:nvSpPr>
              <p:spPr>
                <a:xfrm>
                  <a:off x="3207158" y="1463669"/>
                  <a:ext cx="576064" cy="544907"/>
                </a:xfrm>
                <a:prstGeom prst="rect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3">
                    <a:shade val="50000"/>
                  </a:schemeClr>
                </a:lnRef>
                <a:fillRef idx="1">
                  <a:schemeClr val="accent3"/>
                </a:fillRef>
                <a:effectRef idx="0">
                  <a:schemeClr val="accent3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95" name="Rectangle 294"/>
                <p:cNvSpPr/>
                <p:nvPr/>
              </p:nvSpPr>
              <p:spPr>
                <a:xfrm>
                  <a:off x="3783222" y="1463670"/>
                  <a:ext cx="576064" cy="544907"/>
                </a:xfrm>
                <a:prstGeom prst="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00" dirty="0">
                    <a:solidFill>
                      <a:prstClr val="white"/>
                    </a:solidFill>
                  </a:endParaRPr>
                </a:p>
              </p:txBody>
            </p:sp>
          </p:grpSp>
        </p:grpSp>
        <p:sp>
          <p:nvSpPr>
            <p:cNvPr id="289" name="TextBox 288"/>
            <p:cNvSpPr txBox="1"/>
            <p:nvPr/>
          </p:nvSpPr>
          <p:spPr>
            <a:xfrm>
              <a:off x="3689837" y="3680906"/>
              <a:ext cx="1575000" cy="707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sz="10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B Lotus" panose="00000400000000000000" pitchFamily="2" charset="-78"/>
                </a:rPr>
                <a:t>مقطع علمی: کارشناسی </a:t>
              </a:r>
            </a:p>
            <a:p>
              <a:pPr algn="r" rtl="1"/>
              <a:r>
                <a:rPr lang="fa-IR" sz="10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B Lotus" panose="00000400000000000000" pitchFamily="2" charset="-78"/>
                </a:rPr>
                <a:t>مسئولیت در انجمن علمی: </a:t>
              </a:r>
              <a:r>
                <a:rPr lang="fa-IR" sz="1000" dirty="0">
                  <a:solidFill>
                    <a:prstClr val="black"/>
                  </a:solidFill>
                  <a:ea typeface="Calibri" panose="020F0502020204030204" pitchFamily="34" charset="0"/>
                  <a:cs typeface="B Lotus" panose="00000400000000000000" pitchFamily="2" charset="-78"/>
                </a:rPr>
                <a:t>عضو همکار انجمن</a:t>
              </a:r>
              <a:endParaRPr lang="en-US" sz="1000" dirty="0">
                <a:solidFill>
                  <a:prstClr val="black"/>
                </a:solidFill>
                <a:ea typeface="Calibri" panose="020F0502020204030204" pitchFamily="34" charset="0"/>
                <a:cs typeface="B Lotus" panose="00000400000000000000" pitchFamily="2" charset="-78"/>
              </a:endParaRPr>
            </a:p>
            <a:p>
              <a:pPr algn="r" rtl="1"/>
              <a:r>
                <a:rPr lang="fa-IR" sz="1000" b="1" dirty="0">
                  <a:solidFill>
                    <a:prstClr val="black"/>
                  </a:solidFill>
                  <a:ea typeface="Calibri" panose="020F0502020204030204" pitchFamily="34" charset="0"/>
                  <a:cs typeface="B Lotus" panose="00000400000000000000" pitchFamily="2" charset="-78"/>
                </a:rPr>
                <a:t>مسئولیت در همایش: </a:t>
              </a:r>
              <a:r>
                <a:rPr lang="fa-IR" sz="1000" dirty="0">
                  <a:solidFill>
                    <a:prstClr val="black"/>
                  </a:solidFill>
                  <a:ea typeface="Calibri" panose="020F0502020204030204" pitchFamily="34" charset="0"/>
                  <a:cs typeface="B Lotus" panose="00000400000000000000" pitchFamily="2" charset="-78"/>
                </a:rPr>
                <a:t>تدارکات</a:t>
              </a:r>
              <a:endParaRPr lang="en-US" sz="1000" dirty="0">
                <a:solidFill>
                  <a:prstClr val="black"/>
                </a:solidFill>
                <a:ea typeface="Calibri" panose="020F0502020204030204" pitchFamily="34" charset="0"/>
                <a:cs typeface="B Lotus" panose="00000400000000000000" pitchFamily="2" charset="-78"/>
              </a:endParaRPr>
            </a:p>
          </p:txBody>
        </p:sp>
      </p:grpSp>
      <p:grpSp>
        <p:nvGrpSpPr>
          <p:cNvPr id="296" name="Group 295"/>
          <p:cNvGrpSpPr/>
          <p:nvPr/>
        </p:nvGrpSpPr>
        <p:grpSpPr>
          <a:xfrm>
            <a:off x="717837" y="7172891"/>
            <a:ext cx="1935000" cy="1137114"/>
            <a:chOff x="2114837" y="3251678"/>
            <a:chExt cx="1935000" cy="1137115"/>
          </a:xfrm>
        </p:grpSpPr>
        <p:sp>
          <p:nvSpPr>
            <p:cNvPr id="297" name="Content Placeholder 2"/>
            <p:cNvSpPr txBox="1">
              <a:spLocks/>
            </p:cNvSpPr>
            <p:nvPr/>
          </p:nvSpPr>
          <p:spPr>
            <a:xfrm>
              <a:off x="2237024" y="3251678"/>
              <a:ext cx="1529722" cy="294228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fa-IR" sz="1600" b="1" dirty="0">
                  <a:solidFill>
                    <a:srgbClr val="5B9BD5">
                      <a:lumMod val="75000"/>
                    </a:srgbClr>
                  </a:solidFill>
                  <a:latin typeface="Source Sans Pro Black" pitchFamily="34" charset="0"/>
                  <a:cs typeface="B Lotus" panose="00000400000000000000" pitchFamily="2" charset="-78"/>
                </a:rPr>
                <a:t>نام و نام خانوادگی</a:t>
              </a:r>
              <a:endParaRPr lang="en-US" sz="1600" b="1" dirty="0">
                <a:solidFill>
                  <a:srgbClr val="5B9BD5">
                    <a:lumMod val="75000"/>
                  </a:srgbClr>
                </a:solidFill>
                <a:latin typeface="Source Sans Pro Black" pitchFamily="34" charset="0"/>
                <a:cs typeface="B Lotus" panose="00000400000000000000" pitchFamily="2" charset="-78"/>
              </a:endParaRPr>
            </a:p>
          </p:txBody>
        </p:sp>
        <p:grpSp>
          <p:nvGrpSpPr>
            <p:cNvPr id="298" name="Group 297"/>
            <p:cNvGrpSpPr/>
            <p:nvPr/>
          </p:nvGrpSpPr>
          <p:grpSpPr>
            <a:xfrm>
              <a:off x="2192025" y="3590032"/>
              <a:ext cx="1780625" cy="60855"/>
              <a:chOff x="2055030" y="1463669"/>
              <a:chExt cx="2304256" cy="544908"/>
            </a:xfrm>
          </p:grpSpPr>
          <p:sp>
            <p:nvSpPr>
              <p:cNvPr id="300" name="Rectangle 299"/>
              <p:cNvSpPr/>
              <p:nvPr/>
            </p:nvSpPr>
            <p:spPr>
              <a:xfrm>
                <a:off x="2055030" y="1463670"/>
                <a:ext cx="576064" cy="54490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01" name="Rectangle 300"/>
              <p:cNvSpPr/>
              <p:nvPr/>
            </p:nvSpPr>
            <p:spPr>
              <a:xfrm>
                <a:off x="2631094" y="1463670"/>
                <a:ext cx="576064" cy="544907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02" name="Rectangle 301"/>
              <p:cNvSpPr/>
              <p:nvPr/>
            </p:nvSpPr>
            <p:spPr>
              <a:xfrm>
                <a:off x="3207158" y="1463669"/>
                <a:ext cx="576064" cy="544907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03" name="Rectangle 302"/>
              <p:cNvSpPr/>
              <p:nvPr/>
            </p:nvSpPr>
            <p:spPr>
              <a:xfrm>
                <a:off x="3783222" y="1463670"/>
                <a:ext cx="576064" cy="544907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9" name="TextBox 298"/>
            <p:cNvSpPr txBox="1"/>
            <p:nvPr/>
          </p:nvSpPr>
          <p:spPr>
            <a:xfrm>
              <a:off x="2114837" y="3680906"/>
              <a:ext cx="1935000" cy="707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sz="1000" b="1" dirty="0">
                  <a:solidFill>
                    <a:prstClr val="black"/>
                  </a:solidFill>
                  <a:ea typeface="Calibri" panose="020F0502020204030204" pitchFamily="34" charset="0"/>
                  <a:cs typeface="B Lotus" panose="00000400000000000000" pitchFamily="2" charset="-78"/>
                </a:rPr>
                <a:t>مقطع علمی: </a:t>
              </a:r>
              <a:r>
                <a:rPr lang="fa-IR" sz="1000" dirty="0">
                  <a:solidFill>
                    <a:prstClr val="black"/>
                  </a:solidFill>
                  <a:ea typeface="Calibri" panose="020F0502020204030204" pitchFamily="34" charset="0"/>
                  <a:cs typeface="B Lotus" panose="00000400000000000000" pitchFamily="2" charset="-78"/>
                </a:rPr>
                <a:t>کارشناسی</a:t>
              </a:r>
              <a:endParaRPr lang="en-US" sz="1000" dirty="0">
                <a:solidFill>
                  <a:prstClr val="black"/>
                </a:solidFill>
                <a:ea typeface="Calibri" panose="020F0502020204030204" pitchFamily="34" charset="0"/>
                <a:cs typeface="B Lotus" panose="00000400000000000000" pitchFamily="2" charset="-78"/>
              </a:endParaRPr>
            </a:p>
            <a:p>
              <a:pPr algn="r" rtl="1"/>
              <a:r>
                <a:rPr lang="fa-IR" sz="1000" b="1" dirty="0">
                  <a:solidFill>
                    <a:prstClr val="black"/>
                  </a:solidFill>
                  <a:ea typeface="Calibri" panose="020F0502020204030204" pitchFamily="34" charset="0"/>
                  <a:cs typeface="B Lotus" panose="00000400000000000000" pitchFamily="2" charset="-78"/>
                </a:rPr>
                <a:t>مسئولیت در انجمن علمی: </a:t>
              </a:r>
              <a:r>
                <a:rPr lang="fa-IR" sz="1000" dirty="0">
                  <a:solidFill>
                    <a:prstClr val="black"/>
                  </a:solidFill>
                  <a:ea typeface="Calibri" panose="020F0502020204030204" pitchFamily="34" charset="0"/>
                  <a:cs typeface="B Lotus" panose="00000400000000000000" pitchFamily="2" charset="-78"/>
                </a:rPr>
                <a:t>عضو همکار انجمن</a:t>
              </a:r>
              <a:endParaRPr lang="en-US" sz="1000" dirty="0">
                <a:solidFill>
                  <a:prstClr val="black"/>
                </a:solidFill>
                <a:ea typeface="Calibri" panose="020F0502020204030204" pitchFamily="34" charset="0"/>
                <a:cs typeface="B Lotus" panose="00000400000000000000" pitchFamily="2" charset="-78"/>
              </a:endParaRPr>
            </a:p>
            <a:p>
              <a:pPr algn="r" rtl="1"/>
              <a:r>
                <a:rPr lang="fa-IR" sz="1000" b="1" dirty="0">
                  <a:solidFill>
                    <a:prstClr val="black"/>
                  </a:solidFill>
                  <a:ea typeface="Calibri" panose="020F0502020204030204" pitchFamily="34" charset="0"/>
                  <a:cs typeface="B Lotus" panose="00000400000000000000" pitchFamily="2" charset="-78"/>
                </a:rPr>
                <a:t>مسئولیت در همایش: </a:t>
              </a:r>
              <a:r>
                <a:rPr lang="fa-IR" sz="1000" dirty="0">
                  <a:solidFill>
                    <a:prstClr val="black"/>
                  </a:solidFill>
                  <a:ea typeface="Calibri" panose="020F0502020204030204" pitchFamily="34" charset="0"/>
                  <a:cs typeface="B Lotus" panose="00000400000000000000" pitchFamily="2" charset="-78"/>
                </a:rPr>
                <a:t>تشریفات</a:t>
              </a:r>
              <a:endParaRPr lang="en-US" sz="1000" dirty="0">
                <a:solidFill>
                  <a:prstClr val="black"/>
                </a:solidFill>
                <a:ea typeface="Calibri" panose="020F0502020204030204" pitchFamily="34" charset="0"/>
                <a:cs typeface="B Lotus" panose="00000400000000000000" pitchFamily="2" charset="-78"/>
              </a:endParaRPr>
            </a:p>
          </p:txBody>
        </p:sp>
      </p:grpSp>
      <p:sp>
        <p:nvSpPr>
          <p:cNvPr id="146" name="Rectangle 145"/>
          <p:cNvSpPr/>
          <p:nvPr/>
        </p:nvSpPr>
        <p:spPr>
          <a:xfrm>
            <a:off x="-16392" y="9197247"/>
            <a:ext cx="4647055" cy="4571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147" name="8-Point Star 146"/>
          <p:cNvSpPr/>
          <p:nvPr/>
        </p:nvSpPr>
        <p:spPr>
          <a:xfrm>
            <a:off x="172853" y="9005860"/>
            <a:ext cx="457200" cy="457200"/>
          </a:xfrm>
          <a:prstGeom prst="star8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6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0E7A11E-2398-AC3F-CD80-D82C3C181BBD}"/>
              </a:ext>
            </a:extLst>
          </p:cNvPr>
          <p:cNvSpPr/>
          <p:nvPr/>
        </p:nvSpPr>
        <p:spPr>
          <a:xfrm>
            <a:off x="5505237" y="281503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محل قرارگیری لوگو انجمن</a:t>
            </a:r>
            <a:endParaRPr lang="en-US" sz="1400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414F810-BE2B-9551-1E81-CCA9519AA3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783" y="177235"/>
            <a:ext cx="780356" cy="114614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119BEC9-F657-7979-580F-C9FA3B7655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974" y="234263"/>
            <a:ext cx="774259" cy="97544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7D1E81C-08DF-8824-E695-8ADA5F7D0898}"/>
              </a:ext>
            </a:extLst>
          </p:cNvPr>
          <p:cNvSpPr txBox="1"/>
          <p:nvPr/>
        </p:nvSpPr>
        <p:spPr>
          <a:xfrm>
            <a:off x="350563" y="822268"/>
            <a:ext cx="6302826" cy="1034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400" b="1" dirty="0">
                <a:cs typeface="B Titr" panose="00000700000000000000" pitchFamily="2" charset="-78"/>
              </a:rPr>
              <a:t>گزارش عملکرد انجمن در حوزه رویدادهای علمی</a:t>
            </a:r>
          </a:p>
          <a:p>
            <a:pPr algn="ctr" rtl="1">
              <a:lnSpc>
                <a:spcPct val="150000"/>
              </a:lnSpc>
            </a:pPr>
            <a:r>
              <a:rPr lang="fa-IR" sz="1400" b="1" dirty="0">
                <a:solidFill>
                  <a:srgbClr val="C00000"/>
                </a:solidFill>
                <a:cs typeface="B Titr" panose="00000700000000000000" pitchFamily="2" charset="-78"/>
              </a:rPr>
              <a:t>انجمن علمی- دانشجویی (نام انجمن علمی به همراه اسم پردیس یا مرکز)</a:t>
            </a:r>
          </a:p>
          <a:p>
            <a:pPr algn="ctr" rtl="1">
              <a:lnSpc>
                <a:spcPct val="150000"/>
              </a:lnSpc>
            </a:pPr>
            <a:r>
              <a:rPr lang="fa-IR" sz="1400" b="1" dirty="0">
                <a:solidFill>
                  <a:srgbClr val="C00000"/>
                </a:solidFill>
                <a:cs typeface="B Titr" panose="00000700000000000000" pitchFamily="2" charset="-78"/>
              </a:rPr>
              <a:t>جشنواره دانشگاهی حرکت دانشگاه فرهنگیان</a:t>
            </a:r>
            <a:endParaRPr lang="en-US" sz="14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826096B-2479-A0F2-05B1-EF1A149A8D9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7418" y="8558482"/>
            <a:ext cx="2022307" cy="1158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9463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  <p:bldP spid="175" grpId="0"/>
      <p:bldP spid="14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57"/>
          <p:cNvSpPr/>
          <p:nvPr/>
        </p:nvSpPr>
        <p:spPr>
          <a:xfrm>
            <a:off x="0" y="2026406"/>
            <a:ext cx="6867239" cy="53916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sz="1400" b="1" dirty="0">
                <a:solidFill>
                  <a:prstClr val="white"/>
                </a:solidFill>
                <a:cs typeface="B Mitra" panose="00000400000000000000" pitchFamily="2" charset="-78"/>
              </a:rPr>
              <a:t>عنوان برنامه</a:t>
            </a:r>
            <a:endParaRPr lang="en-US" sz="14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0" y="2610570"/>
            <a:ext cx="6867239" cy="6701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142" name="Title 1"/>
          <p:cNvSpPr txBox="1">
            <a:spLocks/>
          </p:cNvSpPr>
          <p:nvPr/>
        </p:nvSpPr>
        <p:spPr>
          <a:xfrm>
            <a:off x="-163" y="2623006"/>
            <a:ext cx="6858163" cy="81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lnSpc>
                <a:spcPct val="100000"/>
              </a:lnSpc>
            </a:pPr>
            <a:r>
              <a:rPr lang="fa-IR" sz="2400" dirty="0">
                <a:solidFill>
                  <a:srgbClr val="C00000"/>
                </a:solidFill>
                <a:cs typeface="B Titr" panose="00000700000000000000" pitchFamily="2" charset="-78"/>
              </a:rPr>
              <a:t>نحوه اجرای برنامه</a:t>
            </a:r>
            <a:endParaRPr lang="en-US" sz="24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sp>
        <p:nvSpPr>
          <p:cNvPr id="143" name="Rectangle 142"/>
          <p:cNvSpPr/>
          <p:nvPr/>
        </p:nvSpPr>
        <p:spPr>
          <a:xfrm>
            <a:off x="602620" y="3649128"/>
            <a:ext cx="5652593" cy="289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107000"/>
              </a:lnSpc>
              <a:spcAft>
                <a:spcPts val="800"/>
              </a:spcAft>
            </a:pPr>
            <a:r>
              <a:rPr lang="fa-IR" sz="12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........................................................................</a:t>
            </a:r>
          </a:p>
        </p:txBody>
      </p:sp>
      <p:sp>
        <p:nvSpPr>
          <p:cNvPr id="145" name="Shape 786"/>
          <p:cNvSpPr>
            <a:spLocks noGrp="1"/>
          </p:cNvSpPr>
          <p:nvPr>
            <p:ph type="pic" idx="3"/>
          </p:nvPr>
        </p:nvSpPr>
        <p:spPr>
          <a:xfrm>
            <a:off x="716903" y="6587546"/>
            <a:ext cx="5424029" cy="1843645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sz="1000" dirty="0"/>
          </a:p>
        </p:txBody>
      </p:sp>
      <p:sp>
        <p:nvSpPr>
          <p:cNvPr id="146" name="Title 1"/>
          <p:cNvSpPr txBox="1">
            <a:spLocks/>
          </p:cNvSpPr>
          <p:nvPr/>
        </p:nvSpPr>
        <p:spPr>
          <a:xfrm>
            <a:off x="-33042" y="5967782"/>
            <a:ext cx="6858163" cy="3367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lnSpc>
                <a:spcPct val="100000"/>
              </a:lnSpc>
            </a:pPr>
            <a:r>
              <a:rPr lang="fa-IR" sz="1600" dirty="0">
                <a:solidFill>
                  <a:srgbClr val="C00000"/>
                </a:solidFill>
                <a:cs typeface="B Titr" panose="00000700000000000000" pitchFamily="2" charset="-78"/>
              </a:rPr>
              <a:t>تیم اجرایی برنامه</a:t>
            </a:r>
            <a:endParaRPr lang="en-US" sz="16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72853" y="9174387"/>
            <a:ext cx="4647055" cy="4571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18" name="8-Point Star 17"/>
          <p:cNvSpPr/>
          <p:nvPr/>
        </p:nvSpPr>
        <p:spPr>
          <a:xfrm>
            <a:off x="172853" y="9005860"/>
            <a:ext cx="457200" cy="457200"/>
          </a:xfrm>
          <a:prstGeom prst="star8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7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1214F83-4EE0-53CC-6EA6-09F69C129FD3}"/>
              </a:ext>
            </a:extLst>
          </p:cNvPr>
          <p:cNvSpPr/>
          <p:nvPr/>
        </p:nvSpPr>
        <p:spPr>
          <a:xfrm>
            <a:off x="5505237" y="281503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محل قرارگیری لوگو انجمن</a:t>
            </a:r>
            <a:endParaRPr lang="en-US" sz="1400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BF4212F-94D2-7EB3-211A-1DFEA3C889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783" y="177235"/>
            <a:ext cx="780356" cy="114614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B5CFF3F-E19E-2EAB-F9C1-E8A102DC97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974" y="234263"/>
            <a:ext cx="774259" cy="97544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78BD899-EE20-3751-2745-823B79218D07}"/>
              </a:ext>
            </a:extLst>
          </p:cNvPr>
          <p:cNvSpPr txBox="1"/>
          <p:nvPr/>
        </p:nvSpPr>
        <p:spPr>
          <a:xfrm>
            <a:off x="350563" y="822268"/>
            <a:ext cx="6302826" cy="1034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400" b="1" dirty="0">
                <a:cs typeface="B Titr" panose="00000700000000000000" pitchFamily="2" charset="-78"/>
              </a:rPr>
              <a:t>گزارش عملکرد انجمن در حوزه رویدادهای علمی</a:t>
            </a:r>
          </a:p>
          <a:p>
            <a:pPr algn="ctr" rtl="1">
              <a:lnSpc>
                <a:spcPct val="150000"/>
              </a:lnSpc>
            </a:pPr>
            <a:r>
              <a:rPr lang="fa-IR" sz="1400" b="1" dirty="0">
                <a:solidFill>
                  <a:srgbClr val="C00000"/>
                </a:solidFill>
                <a:cs typeface="B Titr" panose="00000700000000000000" pitchFamily="2" charset="-78"/>
              </a:rPr>
              <a:t>انجمن علمی- دانشجویی (نام انجمن علمی به همراه اسم پردیس یا مرکز)</a:t>
            </a:r>
          </a:p>
          <a:p>
            <a:pPr algn="ctr" rtl="1">
              <a:lnSpc>
                <a:spcPct val="150000"/>
              </a:lnSpc>
            </a:pPr>
            <a:r>
              <a:rPr lang="fa-IR" sz="1400" b="1" dirty="0">
                <a:solidFill>
                  <a:srgbClr val="C00000"/>
                </a:solidFill>
                <a:cs typeface="B Titr" panose="00000700000000000000" pitchFamily="2" charset="-78"/>
              </a:rPr>
              <a:t>جشنواره دانشگاهی حرکت دانشگاه فرهنگیان</a:t>
            </a:r>
            <a:endParaRPr lang="en-US" sz="14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77AF8F6-303D-C1A5-D72C-983C047E508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7418" y="8494687"/>
            <a:ext cx="2022307" cy="1158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36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  <p:bldP spid="142" grpId="0"/>
      <p:bldP spid="146" grpId="0"/>
      <p:bldP spid="1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57"/>
          <p:cNvSpPr/>
          <p:nvPr/>
        </p:nvSpPr>
        <p:spPr>
          <a:xfrm>
            <a:off x="-6164" y="2099069"/>
            <a:ext cx="6867239" cy="56207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sz="1400" b="1" dirty="0">
                <a:solidFill>
                  <a:prstClr val="white"/>
                </a:solidFill>
                <a:cs typeface="B Mitra" panose="00000400000000000000" pitchFamily="2" charset="-78"/>
              </a:rPr>
              <a:t>عنوان برنامه</a:t>
            </a:r>
            <a:endParaRPr lang="en-US" sz="14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9076" y="2737282"/>
            <a:ext cx="6867239" cy="6701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142" name="Title 1"/>
          <p:cNvSpPr txBox="1">
            <a:spLocks/>
          </p:cNvSpPr>
          <p:nvPr/>
        </p:nvSpPr>
        <p:spPr>
          <a:xfrm>
            <a:off x="9076" y="3074242"/>
            <a:ext cx="6858163" cy="5335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lnSpc>
                <a:spcPct val="100000"/>
              </a:lnSpc>
            </a:pPr>
            <a:r>
              <a:rPr lang="fa-IR" sz="2000" dirty="0">
                <a:solidFill>
                  <a:srgbClr val="C00000"/>
                </a:solidFill>
                <a:cs typeface="B Titr" panose="00000700000000000000" pitchFamily="2" charset="-78"/>
              </a:rPr>
              <a:t>لینک‌های گزارش اعلان برگزاری برنامه</a:t>
            </a:r>
            <a:endParaRPr lang="en-US" sz="20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sp>
        <p:nvSpPr>
          <p:cNvPr id="19" name="Shape 786"/>
          <p:cNvSpPr>
            <a:spLocks noGrp="1"/>
          </p:cNvSpPr>
          <p:nvPr>
            <p:ph type="pic" idx="3"/>
          </p:nvPr>
        </p:nvSpPr>
        <p:spPr>
          <a:xfrm>
            <a:off x="5688330" y="3780781"/>
            <a:ext cx="532635" cy="599234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endParaRPr sz="600" dirty="0"/>
          </a:p>
        </p:txBody>
      </p:sp>
      <p:grpSp>
        <p:nvGrpSpPr>
          <p:cNvPr id="2" name="Group 1"/>
          <p:cNvGrpSpPr/>
          <p:nvPr/>
        </p:nvGrpSpPr>
        <p:grpSpPr>
          <a:xfrm>
            <a:off x="575310" y="3770662"/>
            <a:ext cx="5046558" cy="583263"/>
            <a:chOff x="575310" y="2719825"/>
            <a:chExt cx="5046558" cy="583263"/>
          </a:xfrm>
        </p:grpSpPr>
        <p:sp>
          <p:nvSpPr>
            <p:cNvPr id="22" name="Text Placeholder 2"/>
            <p:cNvSpPr txBox="1">
              <a:spLocks/>
            </p:cNvSpPr>
            <p:nvPr/>
          </p:nvSpPr>
          <p:spPr>
            <a:xfrm>
              <a:off x="3608408" y="2719825"/>
              <a:ext cx="2013460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>
                <a:lnSpc>
                  <a:spcPct val="150000"/>
                </a:lnSpc>
              </a:pPr>
              <a:r>
                <a:rPr lang="fa-IR" sz="1400" b="1" dirty="0">
                  <a:solidFill>
                    <a:srgbClr val="C00000"/>
                  </a:solidFill>
                  <a:latin typeface="Ruda" panose="02000000000000000000" pitchFamily="2" charset="0"/>
                  <a:cs typeface="B Titr" panose="00000700000000000000" pitchFamily="2" charset="-78"/>
                  <a:sym typeface="U.S. 101" charset="0"/>
                </a:rPr>
                <a:t>1) عنوان خبرگزاری یا سایت</a:t>
              </a:r>
              <a:endParaRPr lang="en-US" sz="1400" b="1" dirty="0">
                <a:solidFill>
                  <a:srgbClr val="C00000"/>
                </a:solidFill>
                <a:latin typeface="Ruda" panose="02000000000000000000" pitchFamily="2" charset="0"/>
                <a:cs typeface="B Titr" panose="00000700000000000000" pitchFamily="2" charset="-78"/>
                <a:sym typeface="U.S. 101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575310" y="3118422"/>
              <a:ext cx="4840498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fa-IR" sz="1200" u="sng" dirty="0">
                  <a:solidFill>
                    <a:prstClr val="black"/>
                  </a:solidFill>
                </a:rPr>
                <a:t>..............................................</a:t>
              </a:r>
              <a:endParaRPr lang="en-US" sz="1200" u="sng" dirty="0">
                <a:solidFill>
                  <a:prstClr val="black"/>
                </a:solidFill>
              </a:endParaRPr>
            </a:p>
          </p:txBody>
        </p:sp>
      </p:grpSp>
      <p:sp>
        <p:nvSpPr>
          <p:cNvPr id="24" name="Shape 786"/>
          <p:cNvSpPr>
            <a:spLocks noGrp="1"/>
          </p:cNvSpPr>
          <p:nvPr>
            <p:ph type="pic" idx="3"/>
          </p:nvPr>
        </p:nvSpPr>
        <p:spPr>
          <a:xfrm>
            <a:off x="5688330" y="4641841"/>
            <a:ext cx="532635" cy="599234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endParaRPr sz="600" dirty="0"/>
          </a:p>
        </p:txBody>
      </p:sp>
      <p:grpSp>
        <p:nvGrpSpPr>
          <p:cNvPr id="25" name="Group 24"/>
          <p:cNvGrpSpPr/>
          <p:nvPr/>
        </p:nvGrpSpPr>
        <p:grpSpPr>
          <a:xfrm>
            <a:off x="575310" y="4631722"/>
            <a:ext cx="5046558" cy="583263"/>
            <a:chOff x="575310" y="2719825"/>
            <a:chExt cx="5046558" cy="583263"/>
          </a:xfrm>
        </p:grpSpPr>
        <p:sp>
          <p:nvSpPr>
            <p:cNvPr id="26" name="Text Placeholder 2"/>
            <p:cNvSpPr txBox="1">
              <a:spLocks/>
            </p:cNvSpPr>
            <p:nvPr/>
          </p:nvSpPr>
          <p:spPr>
            <a:xfrm>
              <a:off x="3608408" y="2719825"/>
              <a:ext cx="2013460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>
                <a:lnSpc>
                  <a:spcPct val="150000"/>
                </a:lnSpc>
              </a:pPr>
              <a:r>
                <a:rPr lang="fa-IR" sz="1400" b="1" dirty="0">
                  <a:solidFill>
                    <a:srgbClr val="C00000"/>
                  </a:solidFill>
                  <a:latin typeface="Ruda" panose="02000000000000000000" pitchFamily="2" charset="0"/>
                  <a:cs typeface="B Titr" panose="00000700000000000000" pitchFamily="2" charset="-78"/>
                  <a:sym typeface="U.S. 101" charset="0"/>
                </a:rPr>
                <a:t>2) عنوان خبرگزاری یا سایت</a:t>
              </a:r>
              <a:endParaRPr lang="en-US" sz="1400" b="1" dirty="0">
                <a:solidFill>
                  <a:srgbClr val="C00000"/>
                </a:solidFill>
                <a:latin typeface="Ruda" panose="02000000000000000000" pitchFamily="2" charset="0"/>
                <a:cs typeface="B Titr" panose="00000700000000000000" pitchFamily="2" charset="-78"/>
                <a:sym typeface="U.S. 101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575310" y="3118422"/>
              <a:ext cx="4840498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fa-IR" sz="1200" u="sng" dirty="0">
                  <a:solidFill>
                    <a:prstClr val="black"/>
                  </a:solidFill>
                </a:rPr>
                <a:t>....................</a:t>
              </a:r>
              <a:endParaRPr lang="en-US" sz="1200" u="sng" dirty="0">
                <a:solidFill>
                  <a:prstClr val="black"/>
                </a:solidFill>
              </a:endParaRPr>
            </a:p>
          </p:txBody>
        </p:sp>
      </p:grpSp>
      <p:sp>
        <p:nvSpPr>
          <p:cNvPr id="28" name="Shape 786"/>
          <p:cNvSpPr>
            <a:spLocks noGrp="1"/>
          </p:cNvSpPr>
          <p:nvPr>
            <p:ph type="pic" idx="3"/>
          </p:nvPr>
        </p:nvSpPr>
        <p:spPr>
          <a:xfrm>
            <a:off x="5688330" y="5446227"/>
            <a:ext cx="532635" cy="599234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endParaRPr sz="600" dirty="0"/>
          </a:p>
        </p:txBody>
      </p:sp>
      <p:grpSp>
        <p:nvGrpSpPr>
          <p:cNvPr id="29" name="Group 28"/>
          <p:cNvGrpSpPr/>
          <p:nvPr/>
        </p:nvGrpSpPr>
        <p:grpSpPr>
          <a:xfrm>
            <a:off x="575310" y="5436108"/>
            <a:ext cx="5046558" cy="583263"/>
            <a:chOff x="575310" y="2719825"/>
            <a:chExt cx="5046558" cy="583263"/>
          </a:xfrm>
        </p:grpSpPr>
        <p:sp>
          <p:nvSpPr>
            <p:cNvPr id="30" name="Text Placeholder 2"/>
            <p:cNvSpPr txBox="1">
              <a:spLocks/>
            </p:cNvSpPr>
            <p:nvPr/>
          </p:nvSpPr>
          <p:spPr>
            <a:xfrm>
              <a:off x="3608408" y="2719825"/>
              <a:ext cx="2013460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>
                <a:lnSpc>
                  <a:spcPct val="150000"/>
                </a:lnSpc>
              </a:pPr>
              <a:r>
                <a:rPr lang="fa-IR" sz="1400" b="1" dirty="0">
                  <a:solidFill>
                    <a:srgbClr val="C00000"/>
                  </a:solidFill>
                  <a:latin typeface="Ruda" panose="02000000000000000000" pitchFamily="2" charset="0"/>
                  <a:cs typeface="B Titr" panose="00000700000000000000" pitchFamily="2" charset="-78"/>
                  <a:sym typeface="U.S. 101" charset="0"/>
                </a:rPr>
                <a:t>3) عنوان خبرگزاری یا سایت</a:t>
              </a:r>
              <a:endParaRPr lang="en-US" sz="1400" b="1" dirty="0">
                <a:solidFill>
                  <a:srgbClr val="C00000"/>
                </a:solidFill>
                <a:latin typeface="Ruda" panose="02000000000000000000" pitchFamily="2" charset="0"/>
                <a:cs typeface="B Titr" panose="00000700000000000000" pitchFamily="2" charset="-78"/>
                <a:sym typeface="U.S. 101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575310" y="3118422"/>
              <a:ext cx="4840498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fa-IR" sz="1200" u="sng" dirty="0">
                  <a:solidFill>
                    <a:prstClr val="black"/>
                  </a:solidFill>
                </a:rPr>
                <a:t>.................</a:t>
              </a:r>
              <a:endParaRPr lang="en-US" sz="1200" u="sng" dirty="0">
                <a:solidFill>
                  <a:prstClr val="black"/>
                </a:solidFill>
              </a:endParaRPr>
            </a:p>
          </p:txBody>
        </p:sp>
      </p:grpSp>
      <p:sp>
        <p:nvSpPr>
          <p:cNvPr id="32" name="Shape 786"/>
          <p:cNvSpPr>
            <a:spLocks noGrp="1"/>
          </p:cNvSpPr>
          <p:nvPr>
            <p:ph type="pic" idx="3"/>
          </p:nvPr>
        </p:nvSpPr>
        <p:spPr>
          <a:xfrm>
            <a:off x="5688330" y="6226801"/>
            <a:ext cx="532635" cy="599234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endParaRPr sz="600" dirty="0"/>
          </a:p>
        </p:txBody>
      </p:sp>
      <p:grpSp>
        <p:nvGrpSpPr>
          <p:cNvPr id="33" name="Group 32"/>
          <p:cNvGrpSpPr/>
          <p:nvPr/>
        </p:nvGrpSpPr>
        <p:grpSpPr>
          <a:xfrm>
            <a:off x="575310" y="6216682"/>
            <a:ext cx="5046558" cy="583263"/>
            <a:chOff x="575310" y="2719825"/>
            <a:chExt cx="5046558" cy="583263"/>
          </a:xfrm>
        </p:grpSpPr>
        <p:sp>
          <p:nvSpPr>
            <p:cNvPr id="34" name="Text Placeholder 2"/>
            <p:cNvSpPr txBox="1">
              <a:spLocks/>
            </p:cNvSpPr>
            <p:nvPr/>
          </p:nvSpPr>
          <p:spPr>
            <a:xfrm>
              <a:off x="3608408" y="2719825"/>
              <a:ext cx="2013460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>
                <a:lnSpc>
                  <a:spcPct val="150000"/>
                </a:lnSpc>
              </a:pPr>
              <a:r>
                <a:rPr lang="fa-IR" sz="1400" b="1" dirty="0">
                  <a:solidFill>
                    <a:srgbClr val="C00000"/>
                  </a:solidFill>
                  <a:latin typeface="Ruda" panose="02000000000000000000" pitchFamily="2" charset="0"/>
                  <a:cs typeface="B Titr" panose="00000700000000000000" pitchFamily="2" charset="-78"/>
                  <a:sym typeface="U.S. 101" charset="0"/>
                </a:rPr>
                <a:t>4) عنوان خبرگزاری یا سایت</a:t>
              </a:r>
              <a:endParaRPr lang="en-US" sz="1400" b="1" dirty="0">
                <a:solidFill>
                  <a:srgbClr val="C00000"/>
                </a:solidFill>
                <a:latin typeface="Ruda" panose="02000000000000000000" pitchFamily="2" charset="0"/>
                <a:cs typeface="B Titr" panose="00000700000000000000" pitchFamily="2" charset="-78"/>
                <a:sym typeface="U.S. 101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575310" y="3118422"/>
              <a:ext cx="4840498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fa-IR" sz="1200" u="sng" dirty="0">
                  <a:solidFill>
                    <a:prstClr val="black"/>
                  </a:solidFill>
                </a:rPr>
                <a:t>....................</a:t>
              </a:r>
              <a:endParaRPr lang="en-US" sz="1200" u="sng" dirty="0">
                <a:solidFill>
                  <a:prstClr val="black"/>
                </a:solidFill>
              </a:endParaRPr>
            </a:p>
          </p:txBody>
        </p:sp>
      </p:grpSp>
      <p:sp>
        <p:nvSpPr>
          <p:cNvPr id="36" name="Shape 786"/>
          <p:cNvSpPr>
            <a:spLocks noGrp="1"/>
          </p:cNvSpPr>
          <p:nvPr>
            <p:ph type="pic" idx="3"/>
          </p:nvPr>
        </p:nvSpPr>
        <p:spPr>
          <a:xfrm>
            <a:off x="5688330" y="7011661"/>
            <a:ext cx="532635" cy="599234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endParaRPr sz="600" dirty="0"/>
          </a:p>
        </p:txBody>
      </p:sp>
      <p:grpSp>
        <p:nvGrpSpPr>
          <p:cNvPr id="37" name="Group 36"/>
          <p:cNvGrpSpPr/>
          <p:nvPr/>
        </p:nvGrpSpPr>
        <p:grpSpPr>
          <a:xfrm>
            <a:off x="575310" y="7001542"/>
            <a:ext cx="5046558" cy="583263"/>
            <a:chOff x="575310" y="2719825"/>
            <a:chExt cx="5046558" cy="583263"/>
          </a:xfrm>
        </p:grpSpPr>
        <p:sp>
          <p:nvSpPr>
            <p:cNvPr id="38" name="Text Placeholder 2"/>
            <p:cNvSpPr txBox="1">
              <a:spLocks/>
            </p:cNvSpPr>
            <p:nvPr/>
          </p:nvSpPr>
          <p:spPr>
            <a:xfrm>
              <a:off x="3608408" y="2719825"/>
              <a:ext cx="2013460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>
                <a:lnSpc>
                  <a:spcPct val="150000"/>
                </a:lnSpc>
              </a:pPr>
              <a:r>
                <a:rPr lang="fa-IR" sz="1400" b="1" dirty="0">
                  <a:solidFill>
                    <a:srgbClr val="C00000"/>
                  </a:solidFill>
                  <a:latin typeface="Ruda" panose="02000000000000000000" pitchFamily="2" charset="0"/>
                  <a:cs typeface="B Titr" panose="00000700000000000000" pitchFamily="2" charset="-78"/>
                  <a:sym typeface="U.S. 101" charset="0"/>
                </a:rPr>
                <a:t>5) عنوان خبرگزاری یا سایت</a:t>
              </a:r>
              <a:endParaRPr lang="en-US" sz="1400" b="1" dirty="0">
                <a:solidFill>
                  <a:srgbClr val="C00000"/>
                </a:solidFill>
                <a:latin typeface="Ruda" panose="02000000000000000000" pitchFamily="2" charset="0"/>
                <a:cs typeface="B Titr" panose="00000700000000000000" pitchFamily="2" charset="-78"/>
                <a:sym typeface="U.S. 101" charset="0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575310" y="3118422"/>
              <a:ext cx="4840498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fa-IR" sz="1200" u="sng" dirty="0">
                  <a:solidFill>
                    <a:prstClr val="black"/>
                  </a:solidFill>
                </a:rPr>
                <a:t>....................</a:t>
              </a:r>
              <a:endParaRPr lang="en-US" sz="1200" u="sng" dirty="0">
                <a:solidFill>
                  <a:prstClr val="black"/>
                </a:solidFill>
              </a:endParaRPr>
            </a:p>
          </p:txBody>
        </p:sp>
      </p:grpSp>
      <p:sp>
        <p:nvSpPr>
          <p:cNvPr id="40" name="Shape 786"/>
          <p:cNvSpPr>
            <a:spLocks noGrp="1"/>
          </p:cNvSpPr>
          <p:nvPr>
            <p:ph type="pic" idx="3"/>
          </p:nvPr>
        </p:nvSpPr>
        <p:spPr>
          <a:xfrm>
            <a:off x="5688330" y="7816047"/>
            <a:ext cx="532635" cy="599234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endParaRPr sz="600" dirty="0"/>
          </a:p>
        </p:txBody>
      </p:sp>
      <p:grpSp>
        <p:nvGrpSpPr>
          <p:cNvPr id="41" name="Group 40"/>
          <p:cNvGrpSpPr/>
          <p:nvPr/>
        </p:nvGrpSpPr>
        <p:grpSpPr>
          <a:xfrm>
            <a:off x="575310" y="7805928"/>
            <a:ext cx="5046558" cy="583263"/>
            <a:chOff x="575310" y="2719825"/>
            <a:chExt cx="5046558" cy="583263"/>
          </a:xfrm>
        </p:grpSpPr>
        <p:sp>
          <p:nvSpPr>
            <p:cNvPr id="42" name="Text Placeholder 2"/>
            <p:cNvSpPr txBox="1">
              <a:spLocks/>
            </p:cNvSpPr>
            <p:nvPr/>
          </p:nvSpPr>
          <p:spPr>
            <a:xfrm>
              <a:off x="3608408" y="2719825"/>
              <a:ext cx="2013460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>
                <a:lnSpc>
                  <a:spcPct val="150000"/>
                </a:lnSpc>
              </a:pPr>
              <a:r>
                <a:rPr lang="fa-IR" sz="1400" b="1" dirty="0">
                  <a:solidFill>
                    <a:srgbClr val="C00000"/>
                  </a:solidFill>
                  <a:latin typeface="Ruda" panose="02000000000000000000" pitchFamily="2" charset="0"/>
                  <a:cs typeface="B Titr" panose="00000700000000000000" pitchFamily="2" charset="-78"/>
                  <a:sym typeface="U.S. 101" charset="0"/>
                </a:rPr>
                <a:t>6) عنوان خبرگزاری یا سایت</a:t>
              </a:r>
              <a:endParaRPr lang="en-US" sz="1400" b="1" dirty="0">
                <a:solidFill>
                  <a:srgbClr val="C00000"/>
                </a:solidFill>
                <a:latin typeface="Ruda" panose="02000000000000000000" pitchFamily="2" charset="0"/>
                <a:cs typeface="B Titr" panose="00000700000000000000" pitchFamily="2" charset="-78"/>
                <a:sym typeface="U.S. 101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75310" y="3118422"/>
              <a:ext cx="4840498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fa-IR" sz="1200" u="sng" dirty="0">
                  <a:solidFill>
                    <a:prstClr val="black"/>
                  </a:solidFill>
                </a:rPr>
                <a:t>..............</a:t>
              </a:r>
              <a:endParaRPr lang="en-US" sz="1200" u="sng" dirty="0">
                <a:solidFill>
                  <a:prstClr val="black"/>
                </a:solidFill>
              </a:endParaRPr>
            </a:p>
          </p:txBody>
        </p:sp>
      </p:grpSp>
      <p:sp>
        <p:nvSpPr>
          <p:cNvPr id="57" name="Rectangle 56"/>
          <p:cNvSpPr/>
          <p:nvPr/>
        </p:nvSpPr>
        <p:spPr>
          <a:xfrm>
            <a:off x="-16392" y="9197247"/>
            <a:ext cx="4647055" cy="4571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60" name="8-Point Star 59"/>
          <p:cNvSpPr/>
          <p:nvPr/>
        </p:nvSpPr>
        <p:spPr>
          <a:xfrm>
            <a:off x="172853" y="9005860"/>
            <a:ext cx="457200" cy="457200"/>
          </a:xfrm>
          <a:prstGeom prst="star8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8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06904AB-3254-C692-B79B-2BECB21AA9B2}"/>
              </a:ext>
            </a:extLst>
          </p:cNvPr>
          <p:cNvSpPr/>
          <p:nvPr/>
        </p:nvSpPr>
        <p:spPr>
          <a:xfrm>
            <a:off x="5505237" y="281503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محل قرارگیری لوگو انجمن</a:t>
            </a:r>
            <a:endParaRPr lang="en-US" sz="1400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F1FF8B1-0C98-4101-383D-0BA0B35F91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783" y="177235"/>
            <a:ext cx="780356" cy="114614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60FDE8E-539D-9C5E-347C-709CCEAC0A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974" y="234263"/>
            <a:ext cx="774259" cy="97544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67E5051-BCFB-664E-1D87-F33510F95223}"/>
              </a:ext>
            </a:extLst>
          </p:cNvPr>
          <p:cNvSpPr txBox="1"/>
          <p:nvPr/>
        </p:nvSpPr>
        <p:spPr>
          <a:xfrm>
            <a:off x="350563" y="822268"/>
            <a:ext cx="6302826" cy="1034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400" b="1" dirty="0">
                <a:cs typeface="B Titr" panose="00000700000000000000" pitchFamily="2" charset="-78"/>
              </a:rPr>
              <a:t>گزارش عملکرد انجمن در حوزه رویدادهای علمی</a:t>
            </a:r>
          </a:p>
          <a:p>
            <a:pPr algn="ctr" rtl="1">
              <a:lnSpc>
                <a:spcPct val="150000"/>
              </a:lnSpc>
            </a:pPr>
            <a:r>
              <a:rPr lang="fa-IR" sz="1400" b="1" dirty="0">
                <a:solidFill>
                  <a:srgbClr val="C00000"/>
                </a:solidFill>
                <a:cs typeface="B Titr" panose="00000700000000000000" pitchFamily="2" charset="-78"/>
              </a:rPr>
              <a:t>انجمن علمی- دانشجویی (نام انجمن علمی به همراه اسم پردیس یا مرکز)</a:t>
            </a:r>
          </a:p>
          <a:p>
            <a:pPr algn="ctr" rtl="1">
              <a:lnSpc>
                <a:spcPct val="150000"/>
              </a:lnSpc>
            </a:pPr>
            <a:r>
              <a:rPr lang="fa-IR" sz="1400" b="1" dirty="0">
                <a:solidFill>
                  <a:srgbClr val="C00000"/>
                </a:solidFill>
                <a:cs typeface="B Titr" panose="00000700000000000000" pitchFamily="2" charset="-78"/>
              </a:rPr>
              <a:t>جشنواره دانشگاهی حرکت دانشگاه فرهنگیان</a:t>
            </a:r>
            <a:endParaRPr lang="en-US" sz="14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3E632A1-4B2D-5FA6-08C2-ABBEC7CEBF6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7418" y="8622277"/>
            <a:ext cx="2022307" cy="1158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727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  <p:bldP spid="142" grpId="0"/>
      <p:bldP spid="5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/>
          <p:cNvSpPr/>
          <p:nvPr/>
        </p:nvSpPr>
        <p:spPr>
          <a:xfrm>
            <a:off x="0" y="2027481"/>
            <a:ext cx="6878893" cy="556157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1"/>
            <a:r>
              <a:rPr lang="fa-IR" sz="2400" b="1" dirty="0">
                <a:cs typeface="B Mitra" panose="00000400000000000000" pitchFamily="2" charset="-78"/>
              </a:rPr>
              <a:t>عنوان برنامه</a:t>
            </a:r>
            <a:endParaRPr lang="en-US" sz="2400" b="1" dirty="0">
              <a:cs typeface="B Mitra" panose="00000400000000000000" pitchFamily="2" charset="-78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0" y="2620837"/>
            <a:ext cx="6878893" cy="6701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35" name="Title 1"/>
          <p:cNvSpPr txBox="1">
            <a:spLocks/>
          </p:cNvSpPr>
          <p:nvPr/>
        </p:nvSpPr>
        <p:spPr>
          <a:xfrm>
            <a:off x="-163" y="2553724"/>
            <a:ext cx="6879056" cy="585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lnSpc>
                <a:spcPct val="100000"/>
              </a:lnSpc>
            </a:pPr>
            <a:r>
              <a:rPr lang="fa-IR" sz="2000" dirty="0">
                <a:solidFill>
                  <a:srgbClr val="C00000"/>
                </a:solidFill>
                <a:cs typeface="B Titr" panose="00000700000000000000" pitchFamily="2" charset="-78"/>
              </a:rPr>
              <a:t>گزارش تصویری</a:t>
            </a:r>
            <a:endParaRPr lang="en-US" sz="20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sp>
        <p:nvSpPr>
          <p:cNvPr id="40" name="Shape 950"/>
          <p:cNvSpPr>
            <a:spLocks noGrp="1"/>
          </p:cNvSpPr>
          <p:nvPr>
            <p:ph type="pic" idx="5"/>
          </p:nvPr>
        </p:nvSpPr>
        <p:spPr>
          <a:xfrm>
            <a:off x="3745230" y="3817814"/>
            <a:ext cx="2682515" cy="3593930"/>
          </a:xfrm>
          <a:prstGeom prst="rect">
            <a:avLst/>
          </a:prstGeom>
          <a:solidFill>
            <a:srgbClr val="454D57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42" name="Shape 950"/>
          <p:cNvSpPr>
            <a:spLocks noGrp="1"/>
          </p:cNvSpPr>
          <p:nvPr>
            <p:ph type="pic" idx="5"/>
          </p:nvPr>
        </p:nvSpPr>
        <p:spPr>
          <a:xfrm>
            <a:off x="2453640" y="3817814"/>
            <a:ext cx="1251598" cy="1676843"/>
          </a:xfrm>
          <a:prstGeom prst="rect">
            <a:avLst/>
          </a:prstGeom>
          <a:solidFill>
            <a:srgbClr val="454D57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3" name="Shape 950"/>
          <p:cNvSpPr>
            <a:spLocks noGrp="1"/>
          </p:cNvSpPr>
          <p:nvPr>
            <p:ph type="pic" idx="5"/>
          </p:nvPr>
        </p:nvSpPr>
        <p:spPr>
          <a:xfrm>
            <a:off x="460311" y="3817814"/>
            <a:ext cx="1953337" cy="1676843"/>
          </a:xfrm>
          <a:prstGeom prst="rect">
            <a:avLst/>
          </a:prstGeom>
          <a:solidFill>
            <a:srgbClr val="454D57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4" name="Shape 950"/>
          <p:cNvSpPr>
            <a:spLocks noGrp="1"/>
          </p:cNvSpPr>
          <p:nvPr>
            <p:ph type="pic" idx="5"/>
          </p:nvPr>
        </p:nvSpPr>
        <p:spPr>
          <a:xfrm>
            <a:off x="460311" y="5524694"/>
            <a:ext cx="1953337" cy="1887050"/>
          </a:xfrm>
          <a:prstGeom prst="rect">
            <a:avLst/>
          </a:prstGeom>
          <a:solidFill>
            <a:srgbClr val="454D57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5" name="Shape 950"/>
          <p:cNvSpPr>
            <a:spLocks noGrp="1"/>
          </p:cNvSpPr>
          <p:nvPr>
            <p:ph type="pic" idx="5"/>
          </p:nvPr>
        </p:nvSpPr>
        <p:spPr>
          <a:xfrm>
            <a:off x="2453640" y="5524694"/>
            <a:ext cx="1251598" cy="939816"/>
          </a:xfrm>
          <a:prstGeom prst="rect">
            <a:avLst/>
          </a:prstGeom>
          <a:solidFill>
            <a:srgbClr val="454D57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6" name="Shape 950"/>
          <p:cNvSpPr>
            <a:spLocks noGrp="1"/>
          </p:cNvSpPr>
          <p:nvPr>
            <p:ph type="pic" idx="5"/>
          </p:nvPr>
        </p:nvSpPr>
        <p:spPr>
          <a:xfrm>
            <a:off x="2453640" y="6475044"/>
            <a:ext cx="1251598" cy="939816"/>
          </a:xfrm>
          <a:prstGeom prst="rect">
            <a:avLst/>
          </a:prstGeom>
          <a:solidFill>
            <a:srgbClr val="454D57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0" name="Rectangle 29"/>
          <p:cNvSpPr/>
          <p:nvPr/>
        </p:nvSpPr>
        <p:spPr>
          <a:xfrm>
            <a:off x="-16392" y="9197247"/>
            <a:ext cx="4647055" cy="4571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49" name="8-Point Star 48"/>
          <p:cNvSpPr/>
          <p:nvPr/>
        </p:nvSpPr>
        <p:spPr>
          <a:xfrm>
            <a:off x="172853" y="9005860"/>
            <a:ext cx="457200" cy="457200"/>
          </a:xfrm>
          <a:prstGeom prst="star8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9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CD290B4-1B3A-6820-CDB2-B1B2F383AB43}"/>
              </a:ext>
            </a:extLst>
          </p:cNvPr>
          <p:cNvSpPr/>
          <p:nvPr/>
        </p:nvSpPr>
        <p:spPr>
          <a:xfrm>
            <a:off x="5505237" y="281503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محل قرارگیری لوگو انجمن</a:t>
            </a:r>
            <a:endParaRPr lang="en-US" sz="1400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0821FBA-7FA7-268E-C17B-FBEB1444D7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783" y="177235"/>
            <a:ext cx="780356" cy="114614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4756F97-AFC5-072C-52CD-E9819E797FE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974" y="234263"/>
            <a:ext cx="774259" cy="97544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192B8F2-63AE-E2F7-2D08-A9AF2634ACFF}"/>
              </a:ext>
            </a:extLst>
          </p:cNvPr>
          <p:cNvSpPr txBox="1"/>
          <p:nvPr/>
        </p:nvSpPr>
        <p:spPr>
          <a:xfrm>
            <a:off x="350563" y="822268"/>
            <a:ext cx="6302826" cy="1034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400" b="1" dirty="0">
                <a:cs typeface="B Titr" panose="00000700000000000000" pitchFamily="2" charset="-78"/>
              </a:rPr>
              <a:t>گزارش عملکرد انجمن در حوزه رویدادهای علمی</a:t>
            </a:r>
          </a:p>
          <a:p>
            <a:pPr algn="ctr" rtl="1">
              <a:lnSpc>
                <a:spcPct val="150000"/>
              </a:lnSpc>
            </a:pPr>
            <a:r>
              <a:rPr lang="fa-IR" sz="1400" b="1" dirty="0">
                <a:solidFill>
                  <a:srgbClr val="C00000"/>
                </a:solidFill>
                <a:cs typeface="B Titr" panose="00000700000000000000" pitchFamily="2" charset="-78"/>
              </a:rPr>
              <a:t>انجمن علمی- دانشجویی (نام انجمن علمی به همراه اسم پردیس یا مرکز)</a:t>
            </a:r>
          </a:p>
          <a:p>
            <a:pPr algn="ctr" rtl="1">
              <a:lnSpc>
                <a:spcPct val="150000"/>
              </a:lnSpc>
            </a:pPr>
            <a:r>
              <a:rPr lang="fa-IR" sz="1400" b="1" dirty="0">
                <a:solidFill>
                  <a:srgbClr val="C00000"/>
                </a:solidFill>
                <a:cs typeface="B Titr" panose="00000700000000000000" pitchFamily="2" charset="-78"/>
              </a:rPr>
              <a:t>جشنواره دانشگاهی حرکت دانشگاه فرهنگیان</a:t>
            </a:r>
            <a:endParaRPr lang="en-US" sz="14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62F65D8-6236-92E2-3F1D-B3EF1EBFE1D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7418" y="8515952"/>
            <a:ext cx="2022307" cy="1158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929566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5" grpId="0"/>
      <p:bldP spid="3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85495"/>
            <a:ext cx="7056329" cy="5151122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897517" y="4607583"/>
            <a:ext cx="1047031" cy="369332"/>
          </a:xfrm>
          <a:prstGeom prst="rect">
            <a:avLst/>
          </a:prstGeom>
          <a:noFill/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marL="182563" indent="-182563" algn="r" rtl="1">
              <a:buFont typeface="Arial" panose="020B0604020202020204" pitchFamily="34" charset="0"/>
              <a:buChar char="•"/>
            </a:pPr>
            <a:r>
              <a:rPr lang="fa-IR" dirty="0">
                <a:solidFill>
                  <a:schemeClr val="bg1"/>
                </a:solidFill>
                <a:cs typeface="B Mitra" panose="00000400000000000000" pitchFamily="2" charset="-78"/>
              </a:rPr>
              <a:t>نام برنامه</a:t>
            </a:r>
            <a:endParaRPr lang="en-US" dirty="0">
              <a:solidFill>
                <a:schemeClr val="bg1"/>
              </a:solidFill>
              <a:cs typeface="B Mitra" panose="000004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 rot="20075115">
            <a:off x="2671097" y="4947781"/>
            <a:ext cx="1047031" cy="36933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marL="182563" indent="-182563" algn="r" rtl="1">
              <a:buFont typeface="Arial" panose="020B0604020202020204" pitchFamily="34" charset="0"/>
              <a:buChar char="•"/>
            </a:pPr>
            <a:r>
              <a:rPr lang="fa-IR" dirty="0">
                <a:solidFill>
                  <a:srgbClr val="C00000"/>
                </a:solidFill>
                <a:cs typeface="B Mitra" panose="00000400000000000000" pitchFamily="2" charset="-78"/>
              </a:rPr>
              <a:t>نام برنامه</a:t>
            </a:r>
            <a:endParaRPr lang="en-US" dirty="0">
              <a:solidFill>
                <a:srgbClr val="C00000"/>
              </a:solidFill>
              <a:cs typeface="B Mitra" panose="000004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 rot="1564575">
            <a:off x="3894610" y="5549936"/>
            <a:ext cx="1047031" cy="369332"/>
          </a:xfrm>
          <a:prstGeom prst="rect">
            <a:avLst/>
          </a:prstGeom>
          <a:noFill/>
          <a:ln>
            <a:solidFill>
              <a:schemeClr val="accent5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82563" indent="-182563" algn="r" rtl="1">
              <a:buFont typeface="Arial" panose="020B0604020202020204" pitchFamily="34" charset="0"/>
              <a:buChar char="•"/>
            </a:pPr>
            <a:r>
              <a:rPr lang="fa-IR" dirty="0">
                <a:solidFill>
                  <a:srgbClr val="FFFF00"/>
                </a:solidFill>
                <a:cs typeface="B Mitra" panose="00000400000000000000" pitchFamily="2" charset="-78"/>
              </a:rPr>
              <a:t>نام برنامه</a:t>
            </a:r>
            <a:endParaRPr lang="en-US" dirty="0">
              <a:solidFill>
                <a:srgbClr val="FFFF00"/>
              </a:solidFill>
              <a:cs typeface="B Mitra" panose="000004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 rot="20413418">
            <a:off x="4863713" y="4947781"/>
            <a:ext cx="1047031" cy="369332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marL="92075" indent="-92075" algn="r" rtl="1">
              <a:buFont typeface="Arial" panose="020B0604020202020204" pitchFamily="34" charset="0"/>
              <a:buChar char="•"/>
            </a:pPr>
            <a:r>
              <a:rPr lang="fa-IR" dirty="0">
                <a:solidFill>
                  <a:schemeClr val="accent2"/>
                </a:solidFill>
                <a:cs typeface="B Mitra" panose="00000400000000000000" pitchFamily="2" charset="-78"/>
              </a:rPr>
              <a:t>نام برنامه</a:t>
            </a:r>
            <a:endParaRPr lang="en-US" dirty="0">
              <a:solidFill>
                <a:schemeClr val="accent2"/>
              </a:solidFill>
              <a:cs typeface="B Mitra" panose="00000400000000000000" pitchFamily="2" charset="-78"/>
            </a:endParaRPr>
          </a:p>
        </p:txBody>
      </p:sp>
      <p:sp>
        <p:nvSpPr>
          <p:cNvPr id="13" name="Rounded Rectangular Callout 12"/>
          <p:cNvSpPr/>
          <p:nvPr/>
        </p:nvSpPr>
        <p:spPr>
          <a:xfrm rot="20824070">
            <a:off x="1827220" y="3521197"/>
            <a:ext cx="1511897" cy="1142201"/>
          </a:xfrm>
          <a:prstGeom prst="wedgeRoundRectCallout">
            <a:avLst>
              <a:gd name="adj1" fmla="val -21024"/>
              <a:gd name="adj2" fmla="val 86538"/>
              <a:gd name="adj3" fmla="val 16667"/>
            </a:avLst>
          </a:prstGeom>
          <a:solidFill>
            <a:schemeClr val="accent2">
              <a:lumMod val="60000"/>
              <a:lumOff val="40000"/>
            </a:schemeClr>
          </a:solidFill>
          <a:ln w="12700" cap="flat">
            <a:solidFill>
              <a:schemeClr val="accent2">
                <a:lumMod val="60000"/>
                <a:lumOff val="40000"/>
              </a:schemeClr>
            </a:solidFill>
            <a:miter lim="400000"/>
          </a:ln>
          <a:effectLst/>
        </p:spPr>
        <p:txBody>
          <a:bodyPr wrap="square" lIns="50800" tIns="50800" rIns="50800" bIns="50800" numCol="1" rtlCol="0" anchor="ctr">
            <a:noAutofit/>
          </a:bodyPr>
          <a:lstStyle/>
          <a:p>
            <a:pPr algn="ctr"/>
            <a:endParaRPr lang="en-US" sz="3200" dirty="0">
              <a:solidFill>
                <a:srgbClr val="FFFFFF"/>
              </a:solidFill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7" name="TextBox 16"/>
          <p:cNvSpPr txBox="1"/>
          <p:nvPr/>
        </p:nvSpPr>
        <p:spPr>
          <a:xfrm rot="20889841">
            <a:off x="2003332" y="3927299"/>
            <a:ext cx="1117031" cy="369332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marL="182563" indent="-182563" algn="r" rtl="1">
              <a:buFont typeface="Arial" panose="020B0604020202020204" pitchFamily="34" charset="0"/>
              <a:buChar char="•"/>
            </a:pPr>
            <a:r>
              <a:rPr lang="fa-IR" dirty="0">
                <a:solidFill>
                  <a:srgbClr val="C00000"/>
                </a:solidFill>
                <a:cs typeface="B Mitra" panose="00000400000000000000" pitchFamily="2" charset="-78"/>
              </a:rPr>
              <a:t>نام برنامه</a:t>
            </a:r>
            <a:endParaRPr lang="en-US" dirty="0">
              <a:solidFill>
                <a:srgbClr val="C00000"/>
              </a:solidFill>
              <a:cs typeface="B Mitra" panose="00000400000000000000" pitchFamily="2" charset="-78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145D084-A9EC-AC32-C0B4-793AFC469637}"/>
              </a:ext>
            </a:extLst>
          </p:cNvPr>
          <p:cNvSpPr/>
          <p:nvPr/>
        </p:nvSpPr>
        <p:spPr>
          <a:xfrm>
            <a:off x="5505237" y="440529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محل قرارگیری لوگو انجمن</a:t>
            </a:r>
            <a:endParaRPr lang="en-US" sz="1400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DC745BE-9B68-B5BB-AEFA-0641E9D921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783" y="336261"/>
            <a:ext cx="780356" cy="114614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61023EA-13BB-A600-3725-D94F69CE649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974" y="393289"/>
            <a:ext cx="774259" cy="975445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9B7C8CDE-85E1-09E9-8E1B-672952BA0262}"/>
              </a:ext>
            </a:extLst>
          </p:cNvPr>
          <p:cNvSpPr txBox="1"/>
          <p:nvPr/>
        </p:nvSpPr>
        <p:spPr>
          <a:xfrm>
            <a:off x="350563" y="1140320"/>
            <a:ext cx="6302826" cy="1034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400" b="1" dirty="0">
                <a:cs typeface="B Titr" panose="00000700000000000000" pitchFamily="2" charset="-78"/>
              </a:rPr>
              <a:t>گزارش عملکرد انجمن در حوزه گفتگوی علمی و تخصصی</a:t>
            </a:r>
          </a:p>
          <a:p>
            <a:pPr algn="ctr" rtl="1">
              <a:lnSpc>
                <a:spcPct val="150000"/>
              </a:lnSpc>
            </a:pPr>
            <a:r>
              <a:rPr lang="fa-IR" sz="1400" b="1" dirty="0">
                <a:solidFill>
                  <a:srgbClr val="C00000"/>
                </a:solidFill>
                <a:cs typeface="B Titr" panose="00000700000000000000" pitchFamily="2" charset="-78"/>
              </a:rPr>
              <a:t>انجمن علمی- دانشجویی (نام انجمن علمی به همراه اسم پردیس یا مرکز)</a:t>
            </a:r>
          </a:p>
          <a:p>
            <a:pPr algn="ctr" rtl="1">
              <a:lnSpc>
                <a:spcPct val="150000"/>
              </a:lnSpc>
            </a:pPr>
            <a:r>
              <a:rPr lang="fa-IR" sz="1400" b="1" dirty="0">
                <a:solidFill>
                  <a:srgbClr val="C00000"/>
                </a:solidFill>
                <a:cs typeface="B Titr" panose="00000700000000000000" pitchFamily="2" charset="-78"/>
              </a:rPr>
              <a:t>جشنواره دانشگاهی حرکت دانشگاه فرهنگیان</a:t>
            </a:r>
            <a:endParaRPr lang="en-US" sz="14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4EAE543-8D0B-0C63-1D59-9D3D21AD41B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5848" y="8515952"/>
            <a:ext cx="2022307" cy="1158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27962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" y="2072639"/>
            <a:ext cx="6858000" cy="843037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 rtl="1">
              <a:lnSpc>
                <a:spcPct val="150000"/>
              </a:lnSpc>
            </a:pPr>
            <a:r>
              <a:rPr lang="fa-IR" sz="2400" b="1" dirty="0">
                <a:cs typeface="B Mitra" panose="00000400000000000000" pitchFamily="2" charset="-78"/>
              </a:rPr>
              <a:t>فهرست</a:t>
            </a:r>
            <a:endParaRPr lang="en-US" sz="2400" dirty="0">
              <a:cs typeface="B Mitra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" y="2965167"/>
            <a:ext cx="6858000" cy="5438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6760708"/>
              </p:ext>
            </p:extLst>
          </p:nvPr>
        </p:nvGraphicFramePr>
        <p:xfrm>
          <a:off x="809837" y="3405248"/>
          <a:ext cx="5261510" cy="249709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173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441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9418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000" b="1" dirty="0">
                          <a:effectLst/>
                          <a:cs typeface="B Lotus" panose="00000400000000000000" pitchFamily="2" charset="-78"/>
                        </a:rPr>
                        <a:t>1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rgbClr val="7030A0"/>
                          </a:solidFill>
                          <a:effectLst/>
                          <a:cs typeface="B Lotus" panose="00000400000000000000" pitchFamily="2" charset="-78"/>
                        </a:rPr>
                        <a:t>ذکر عنوان هم اندیشی،</a:t>
                      </a:r>
                      <a:r>
                        <a:rPr lang="fa-IR" sz="1800" b="1" baseline="0" dirty="0">
                          <a:solidFill>
                            <a:srgbClr val="7030A0"/>
                          </a:solidFill>
                          <a:effectLst/>
                          <a:cs typeface="B Lotus" panose="00000400000000000000" pitchFamily="2" charset="-78"/>
                        </a:rPr>
                        <a:t> سخنرانی، میزگرد و یا </a:t>
                      </a:r>
                      <a:r>
                        <a:rPr lang="fa-IR" sz="1800" b="1" dirty="0">
                          <a:solidFill>
                            <a:srgbClr val="7030A0"/>
                          </a:solidFill>
                          <a:effectLst/>
                          <a:cs typeface="B Lotus" panose="00000400000000000000" pitchFamily="2" charset="-78"/>
                        </a:rPr>
                        <a:t>.....</a:t>
                      </a:r>
                      <a:endParaRPr lang="en-US" sz="18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9418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cs typeface="B Lotus" panose="00000400000000000000" pitchFamily="2" charset="-78"/>
                        </a:rPr>
                        <a:t> </a:t>
                      </a:r>
                      <a:r>
                        <a:rPr lang="fa-IR" sz="2000" b="1">
                          <a:effectLst/>
                          <a:cs typeface="B Lotus" panose="00000400000000000000" pitchFamily="2" charset="-78"/>
                        </a:rPr>
                        <a:t>2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rgbClr val="7030A0"/>
                          </a:solidFill>
                          <a:effectLst/>
                          <a:cs typeface="B Lotus" panose="00000400000000000000" pitchFamily="2" charset="-78"/>
                        </a:rPr>
                        <a:t>ذکر عنوان هم اندیشی،</a:t>
                      </a:r>
                      <a:r>
                        <a:rPr lang="fa-IR" sz="1800" b="1" baseline="0" dirty="0">
                          <a:solidFill>
                            <a:srgbClr val="7030A0"/>
                          </a:solidFill>
                          <a:effectLst/>
                          <a:cs typeface="B Lotus" panose="00000400000000000000" pitchFamily="2" charset="-78"/>
                        </a:rPr>
                        <a:t> سخنرانی، میزگرد و یا </a:t>
                      </a:r>
                      <a:r>
                        <a:rPr lang="fa-IR" sz="1800" b="1" dirty="0">
                          <a:solidFill>
                            <a:srgbClr val="7030A0"/>
                          </a:solidFill>
                          <a:effectLst/>
                          <a:cs typeface="B Lotus" panose="00000400000000000000" pitchFamily="2" charset="-78"/>
                        </a:rPr>
                        <a:t>.....</a:t>
                      </a:r>
                      <a:endParaRPr lang="en-US" sz="18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9418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cs typeface="B Lotus" panose="00000400000000000000" pitchFamily="2" charset="-78"/>
                        </a:rPr>
                        <a:t> </a:t>
                      </a:r>
                      <a:r>
                        <a:rPr lang="fa-IR" sz="2000" b="1">
                          <a:effectLst/>
                          <a:cs typeface="B Lotus" panose="00000400000000000000" pitchFamily="2" charset="-78"/>
                        </a:rPr>
                        <a:t>3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rgbClr val="7030A0"/>
                          </a:solidFill>
                          <a:effectLst/>
                          <a:cs typeface="B Lotus" panose="00000400000000000000" pitchFamily="2" charset="-78"/>
                        </a:rPr>
                        <a:t>ذکر عنوان هم اندیشی،</a:t>
                      </a:r>
                      <a:r>
                        <a:rPr lang="fa-IR" sz="1800" b="1" baseline="0" dirty="0">
                          <a:solidFill>
                            <a:srgbClr val="7030A0"/>
                          </a:solidFill>
                          <a:effectLst/>
                          <a:cs typeface="B Lotus" panose="00000400000000000000" pitchFamily="2" charset="-78"/>
                        </a:rPr>
                        <a:t> سخنرانی، میزگرد و یا </a:t>
                      </a:r>
                      <a:r>
                        <a:rPr lang="fa-IR" sz="1800" b="1" dirty="0">
                          <a:solidFill>
                            <a:srgbClr val="7030A0"/>
                          </a:solidFill>
                          <a:effectLst/>
                          <a:cs typeface="B Lotus" panose="00000400000000000000" pitchFamily="2" charset="-78"/>
                        </a:rPr>
                        <a:t>.....</a:t>
                      </a:r>
                      <a:endParaRPr lang="en-US" sz="18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9418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cs typeface="B Lotus" panose="00000400000000000000" pitchFamily="2" charset="-78"/>
                        </a:rPr>
                        <a:t> </a:t>
                      </a:r>
                      <a:r>
                        <a:rPr lang="fa-IR" sz="2000" b="1">
                          <a:effectLst/>
                          <a:cs typeface="B Lotus" panose="00000400000000000000" pitchFamily="2" charset="-78"/>
                        </a:rPr>
                        <a:t>5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rgbClr val="7030A0"/>
                          </a:solidFill>
                          <a:effectLst/>
                          <a:cs typeface="B Lotus" panose="00000400000000000000" pitchFamily="2" charset="-78"/>
                        </a:rPr>
                        <a:t>ذکر عنوان هم اندیشی،</a:t>
                      </a:r>
                      <a:r>
                        <a:rPr lang="fa-IR" sz="1800" b="1" baseline="0" dirty="0">
                          <a:solidFill>
                            <a:srgbClr val="7030A0"/>
                          </a:solidFill>
                          <a:effectLst/>
                          <a:cs typeface="B Lotus" panose="00000400000000000000" pitchFamily="2" charset="-78"/>
                        </a:rPr>
                        <a:t> سخنرانی، میزگرد و یا </a:t>
                      </a:r>
                      <a:r>
                        <a:rPr lang="fa-IR" sz="1800" b="1" dirty="0">
                          <a:solidFill>
                            <a:srgbClr val="7030A0"/>
                          </a:solidFill>
                          <a:effectLst/>
                          <a:cs typeface="B Lotus" panose="00000400000000000000" pitchFamily="2" charset="-78"/>
                        </a:rPr>
                        <a:t>.....</a:t>
                      </a:r>
                      <a:endParaRPr lang="en-US" sz="18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9418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cs typeface="B Lotus" panose="00000400000000000000" pitchFamily="2" charset="-78"/>
                        </a:rPr>
                        <a:t> </a:t>
                      </a:r>
                      <a:r>
                        <a:rPr lang="fa-IR" sz="2000" b="1">
                          <a:effectLst/>
                          <a:cs typeface="B Lotus" panose="00000400000000000000" pitchFamily="2" charset="-78"/>
                        </a:rPr>
                        <a:t>22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rgbClr val="7030A0"/>
                          </a:solidFill>
                          <a:effectLst/>
                          <a:cs typeface="B Lotus" panose="00000400000000000000" pitchFamily="2" charset="-78"/>
                        </a:rPr>
                        <a:t>ذکر عنوان هم اندیشی،</a:t>
                      </a:r>
                      <a:r>
                        <a:rPr lang="fa-IR" sz="1800" b="1" baseline="0" dirty="0">
                          <a:solidFill>
                            <a:srgbClr val="7030A0"/>
                          </a:solidFill>
                          <a:effectLst/>
                          <a:cs typeface="B Lotus" panose="00000400000000000000" pitchFamily="2" charset="-78"/>
                        </a:rPr>
                        <a:t> سخنرانی، میزگرد و یا </a:t>
                      </a:r>
                      <a:r>
                        <a:rPr lang="fa-IR" sz="1800" b="1" dirty="0">
                          <a:solidFill>
                            <a:srgbClr val="7030A0"/>
                          </a:solidFill>
                          <a:effectLst/>
                          <a:cs typeface="B Lotus" panose="00000400000000000000" pitchFamily="2" charset="-78"/>
                        </a:rPr>
                        <a:t>.....</a:t>
                      </a:r>
                      <a:endParaRPr lang="en-US" sz="1800" b="1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2" name="Rectangle 11"/>
          <p:cNvSpPr/>
          <p:nvPr/>
        </p:nvSpPr>
        <p:spPr>
          <a:xfrm>
            <a:off x="-16392" y="9197247"/>
            <a:ext cx="4647055" cy="4571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14" name="8-Point Star 13"/>
          <p:cNvSpPr/>
          <p:nvPr/>
        </p:nvSpPr>
        <p:spPr>
          <a:xfrm>
            <a:off x="172853" y="9005860"/>
            <a:ext cx="457200" cy="457200"/>
          </a:xfrm>
          <a:prstGeom prst="star8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1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0C6C1CF-3544-778A-415D-F9FC9A49F490}"/>
              </a:ext>
            </a:extLst>
          </p:cNvPr>
          <p:cNvSpPr/>
          <p:nvPr/>
        </p:nvSpPr>
        <p:spPr>
          <a:xfrm>
            <a:off x="5505237" y="221871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محل قرارگیری لوگو انجمن</a:t>
            </a:r>
            <a:endParaRPr lang="en-US" sz="1400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E5370FC-D752-632F-E389-06994E725E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783" y="117603"/>
            <a:ext cx="780356" cy="114614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04C1A47-4234-A80F-56AE-1A4659F694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974" y="174631"/>
            <a:ext cx="774259" cy="97544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78A9A6C-140C-18F5-F2DA-A652E2D95CD7}"/>
              </a:ext>
            </a:extLst>
          </p:cNvPr>
          <p:cNvSpPr txBox="1"/>
          <p:nvPr/>
        </p:nvSpPr>
        <p:spPr>
          <a:xfrm>
            <a:off x="350563" y="921662"/>
            <a:ext cx="6302826" cy="1034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400" b="1" dirty="0">
                <a:cs typeface="B Titr" panose="00000700000000000000" pitchFamily="2" charset="-78"/>
              </a:rPr>
              <a:t>گزارش عملکرد انجمن در حوزه گفتگوی علمی و تخصصی</a:t>
            </a:r>
          </a:p>
          <a:p>
            <a:pPr algn="ctr" rtl="1">
              <a:lnSpc>
                <a:spcPct val="150000"/>
              </a:lnSpc>
            </a:pPr>
            <a:r>
              <a:rPr lang="fa-IR" sz="1400" b="1" dirty="0">
                <a:solidFill>
                  <a:srgbClr val="C00000"/>
                </a:solidFill>
                <a:cs typeface="B Titr" panose="00000700000000000000" pitchFamily="2" charset="-78"/>
              </a:rPr>
              <a:t>انجمن علمی- دانشجویی (نام انجمن علمی به همراه اسم پردیس یا مرکز)</a:t>
            </a:r>
          </a:p>
          <a:p>
            <a:pPr algn="ctr" rtl="1">
              <a:lnSpc>
                <a:spcPct val="150000"/>
              </a:lnSpc>
            </a:pPr>
            <a:r>
              <a:rPr lang="fa-IR" sz="1400" b="1" dirty="0">
                <a:solidFill>
                  <a:srgbClr val="C00000"/>
                </a:solidFill>
                <a:cs typeface="B Titr" panose="00000700000000000000" pitchFamily="2" charset="-78"/>
              </a:rPr>
              <a:t>جشنواره دانشگاهی حرکت دانشگاه فرهنگیان</a:t>
            </a:r>
            <a:endParaRPr lang="en-US" sz="14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C58F0A3-49A6-88EE-035B-3458FDF5EBE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7418" y="8515952"/>
            <a:ext cx="2022307" cy="1158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78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2042758"/>
            <a:ext cx="6858000" cy="99915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 rtl="1"/>
            <a:r>
              <a:rPr lang="fa-IR" sz="2400" b="1" dirty="0">
                <a:cs typeface="B Mitra" panose="00000400000000000000" pitchFamily="2" charset="-78"/>
              </a:rPr>
              <a:t>گفتگوی علمی و تخصصی</a:t>
            </a:r>
          </a:p>
          <a:p>
            <a:pPr algn="ctr" rtl="1"/>
            <a:r>
              <a:rPr lang="fa-IR" sz="1400" b="1" dirty="0">
                <a:cs typeface="B Mitra" panose="00000400000000000000" pitchFamily="2" charset="-78"/>
              </a:rPr>
              <a:t>(</a:t>
            </a:r>
            <a:r>
              <a:rPr lang="fa-IR" sz="1400" dirty="0">
                <a:cs typeface="B Mitra" panose="00000400000000000000" pitchFamily="2" charset="-78"/>
              </a:rPr>
              <a:t>هم اندیشی، مباحثه، گفت و گو، کرسی آزاد اندیشی، مناظره، سخنرانی، میزگرد</a:t>
            </a:r>
          </a:p>
          <a:p>
            <a:pPr algn="ctr" rtl="1"/>
            <a:r>
              <a:rPr lang="fa-IR" sz="1400" dirty="0">
                <a:cs typeface="B Mitra" panose="00000400000000000000" pitchFamily="2" charset="-78"/>
              </a:rPr>
              <a:t>جلسات بحث، نقد و یا تبادل نظر، حلقه فکری)</a:t>
            </a:r>
            <a:endParaRPr lang="en-US" sz="1200" dirty="0">
              <a:cs typeface="B Mitra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" y="3089699"/>
            <a:ext cx="6858000" cy="6701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01453" y="4238342"/>
            <a:ext cx="6155222" cy="388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  <a:spcAft>
                <a:spcPts val="800"/>
              </a:spcAft>
            </a:pPr>
            <a:r>
              <a:rPr lang="fa-IR" sz="1400" dirty="0">
                <a:solidFill>
                  <a:prstClr val="black"/>
                </a:solidFill>
                <a:ea typeface="Calibri" panose="020F0502020204030204" pitchFamily="34" charset="0"/>
                <a:cs typeface="B Nazanin" panose="00000400000000000000" pitchFamily="2" charset="-78"/>
              </a:rPr>
              <a:t>............................................................</a:t>
            </a:r>
            <a:endParaRPr lang="fa-IR" sz="1400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19" name="Title 1"/>
          <p:cNvSpPr txBox="1">
            <a:spLocks/>
          </p:cNvSpPr>
          <p:nvPr/>
        </p:nvSpPr>
        <p:spPr>
          <a:xfrm>
            <a:off x="-5243" y="3466580"/>
            <a:ext cx="6858163" cy="36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fa-IR" sz="2500" dirty="0">
                <a:solidFill>
                  <a:schemeClr val="accent6">
                    <a:lumMod val="75000"/>
                  </a:schemeClr>
                </a:solidFill>
                <a:cs typeface="B Titr" panose="00000700000000000000" pitchFamily="2" charset="-78"/>
              </a:rPr>
              <a:t>شرح مختصری از فعالیت‌ها</a:t>
            </a:r>
            <a:endParaRPr lang="en-US" sz="2500" dirty="0">
              <a:solidFill>
                <a:schemeClr val="accent6">
                  <a:lumMod val="7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-16392" y="9197247"/>
            <a:ext cx="4647055" cy="4571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21" name="8-Point Star 20"/>
          <p:cNvSpPr/>
          <p:nvPr/>
        </p:nvSpPr>
        <p:spPr>
          <a:xfrm>
            <a:off x="172853" y="9005860"/>
            <a:ext cx="457200" cy="457200"/>
          </a:xfrm>
          <a:prstGeom prst="star8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2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4D63C91-2D02-283C-3FE1-80AFB86D0359}"/>
              </a:ext>
            </a:extLst>
          </p:cNvPr>
          <p:cNvSpPr/>
          <p:nvPr/>
        </p:nvSpPr>
        <p:spPr>
          <a:xfrm>
            <a:off x="5505237" y="221871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محل قرارگیری لوگو انجمن</a:t>
            </a:r>
            <a:endParaRPr lang="en-US" sz="1400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151E9E4-73C3-3285-50D4-139A0131D6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783" y="117603"/>
            <a:ext cx="780356" cy="114614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C00068C-4D0F-0699-E82D-3846B5A8D7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974" y="174631"/>
            <a:ext cx="774259" cy="97544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6369A5D-22D7-C3B5-7F37-ABAB6ABB172B}"/>
              </a:ext>
            </a:extLst>
          </p:cNvPr>
          <p:cNvSpPr txBox="1"/>
          <p:nvPr/>
        </p:nvSpPr>
        <p:spPr>
          <a:xfrm>
            <a:off x="350563" y="921662"/>
            <a:ext cx="6302826" cy="1034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400" b="1" dirty="0">
                <a:cs typeface="B Titr" panose="00000700000000000000" pitchFamily="2" charset="-78"/>
              </a:rPr>
              <a:t>گزارش عملکرد انجمن در حوزه گفتگوی علمی و تخصصی</a:t>
            </a:r>
          </a:p>
          <a:p>
            <a:pPr algn="ctr" rtl="1">
              <a:lnSpc>
                <a:spcPct val="150000"/>
              </a:lnSpc>
            </a:pPr>
            <a:r>
              <a:rPr lang="fa-IR" sz="1400" b="1" dirty="0">
                <a:solidFill>
                  <a:srgbClr val="C00000"/>
                </a:solidFill>
                <a:cs typeface="B Titr" panose="00000700000000000000" pitchFamily="2" charset="-78"/>
              </a:rPr>
              <a:t>انجمن علمی- دانشجویی (نام انجمن علمی به همراه اسم پردیس یا مرکز)</a:t>
            </a:r>
          </a:p>
          <a:p>
            <a:pPr algn="ctr" rtl="1">
              <a:lnSpc>
                <a:spcPct val="150000"/>
              </a:lnSpc>
            </a:pPr>
            <a:r>
              <a:rPr lang="fa-IR" sz="1400" b="1" dirty="0">
                <a:solidFill>
                  <a:srgbClr val="C00000"/>
                </a:solidFill>
                <a:cs typeface="B Titr" panose="00000700000000000000" pitchFamily="2" charset="-78"/>
              </a:rPr>
              <a:t>جشنواره دانشگاهی حرکت دانشگاه فرهنگیان</a:t>
            </a:r>
            <a:endParaRPr lang="en-US" sz="14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81608B4-9E75-8069-EE65-FCE84D1DD7D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7418" y="8515952"/>
            <a:ext cx="2022307" cy="1158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1740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9" grpId="0"/>
      <p:bldP spid="1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/>
        </p:nvSpPr>
        <p:spPr>
          <a:xfrm>
            <a:off x="0" y="2028057"/>
            <a:ext cx="6852817" cy="60764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sz="2000" b="1" dirty="0">
                <a:solidFill>
                  <a:prstClr val="white"/>
                </a:solidFill>
                <a:cs typeface="B Mitra" panose="00000400000000000000" pitchFamily="2" charset="-78"/>
              </a:rPr>
              <a:t>عنوان</a:t>
            </a: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0" y="2672561"/>
            <a:ext cx="6852817" cy="6701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6009655" y="2806430"/>
            <a:ext cx="409421" cy="396379"/>
            <a:chOff x="2339973" y="3200401"/>
            <a:chExt cx="249238" cy="241299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24" name="Rectangle 18"/>
            <p:cNvSpPr>
              <a:spLocks noChangeArrowheads="1"/>
            </p:cNvSpPr>
            <p:nvPr/>
          </p:nvSpPr>
          <p:spPr bwMode="auto">
            <a:xfrm>
              <a:off x="2428875" y="3297238"/>
              <a:ext cx="28575" cy="254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25" name="Rectangle 19"/>
            <p:cNvSpPr>
              <a:spLocks noChangeArrowheads="1"/>
            </p:cNvSpPr>
            <p:nvPr/>
          </p:nvSpPr>
          <p:spPr bwMode="auto">
            <a:xfrm>
              <a:off x="2473325" y="3297238"/>
              <a:ext cx="28575" cy="254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26" name="Rectangle 20"/>
            <p:cNvSpPr>
              <a:spLocks noChangeArrowheads="1"/>
            </p:cNvSpPr>
            <p:nvPr/>
          </p:nvSpPr>
          <p:spPr bwMode="auto">
            <a:xfrm>
              <a:off x="2516188" y="3297238"/>
              <a:ext cx="28575" cy="254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27" name="Rectangle 21"/>
            <p:cNvSpPr>
              <a:spLocks noChangeArrowheads="1"/>
            </p:cNvSpPr>
            <p:nvPr/>
          </p:nvSpPr>
          <p:spPr bwMode="auto">
            <a:xfrm>
              <a:off x="2428875" y="3338513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28" name="Rectangle 22"/>
            <p:cNvSpPr>
              <a:spLocks noChangeArrowheads="1"/>
            </p:cNvSpPr>
            <p:nvPr/>
          </p:nvSpPr>
          <p:spPr bwMode="auto">
            <a:xfrm>
              <a:off x="2473325" y="3338513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29" name="Rectangle 23"/>
            <p:cNvSpPr>
              <a:spLocks noChangeArrowheads="1"/>
            </p:cNvSpPr>
            <p:nvPr/>
          </p:nvSpPr>
          <p:spPr bwMode="auto">
            <a:xfrm>
              <a:off x="2516188" y="3338513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30" name="Rectangle 24"/>
            <p:cNvSpPr>
              <a:spLocks noChangeArrowheads="1"/>
            </p:cNvSpPr>
            <p:nvPr/>
          </p:nvSpPr>
          <p:spPr bwMode="auto">
            <a:xfrm>
              <a:off x="2428875" y="3378201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31" name="Rectangle 25"/>
            <p:cNvSpPr>
              <a:spLocks noChangeArrowheads="1"/>
            </p:cNvSpPr>
            <p:nvPr/>
          </p:nvSpPr>
          <p:spPr bwMode="auto">
            <a:xfrm>
              <a:off x="2386013" y="3338513"/>
              <a:ext cx="25400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32" name="Rectangle 26"/>
            <p:cNvSpPr>
              <a:spLocks noChangeArrowheads="1"/>
            </p:cNvSpPr>
            <p:nvPr/>
          </p:nvSpPr>
          <p:spPr bwMode="auto">
            <a:xfrm>
              <a:off x="2386013" y="3378201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33" name="Rectangle 27"/>
            <p:cNvSpPr>
              <a:spLocks noChangeArrowheads="1"/>
            </p:cNvSpPr>
            <p:nvPr/>
          </p:nvSpPr>
          <p:spPr bwMode="auto">
            <a:xfrm>
              <a:off x="2473325" y="3378201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34" name="Rectangle 28"/>
            <p:cNvSpPr>
              <a:spLocks noChangeArrowheads="1"/>
            </p:cNvSpPr>
            <p:nvPr/>
          </p:nvSpPr>
          <p:spPr bwMode="auto">
            <a:xfrm>
              <a:off x="2516188" y="3378201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2339973" y="3217862"/>
              <a:ext cx="249238" cy="223838"/>
            </a:xfrm>
            <a:custGeom>
              <a:avLst/>
              <a:gdLst>
                <a:gd name="T0" fmla="*/ 157 w 157"/>
                <a:gd name="T1" fmla="*/ 0 h 141"/>
                <a:gd name="T2" fmla="*/ 135 w 157"/>
                <a:gd name="T3" fmla="*/ 0 h 141"/>
                <a:gd name="T4" fmla="*/ 135 w 157"/>
                <a:gd name="T5" fmla="*/ 15 h 141"/>
                <a:gd name="T6" fmla="*/ 114 w 157"/>
                <a:gd name="T7" fmla="*/ 15 h 141"/>
                <a:gd name="T8" fmla="*/ 114 w 157"/>
                <a:gd name="T9" fmla="*/ 0 h 141"/>
                <a:gd name="T10" fmla="*/ 47 w 157"/>
                <a:gd name="T11" fmla="*/ 0 h 141"/>
                <a:gd name="T12" fmla="*/ 47 w 157"/>
                <a:gd name="T13" fmla="*/ 15 h 141"/>
                <a:gd name="T14" fmla="*/ 25 w 157"/>
                <a:gd name="T15" fmla="*/ 15 h 141"/>
                <a:gd name="T16" fmla="*/ 25 w 157"/>
                <a:gd name="T17" fmla="*/ 0 h 141"/>
                <a:gd name="T18" fmla="*/ 0 w 157"/>
                <a:gd name="T19" fmla="*/ 0 h 141"/>
                <a:gd name="T20" fmla="*/ 0 w 157"/>
                <a:gd name="T21" fmla="*/ 141 h 141"/>
                <a:gd name="T22" fmla="*/ 12 w 157"/>
                <a:gd name="T23" fmla="*/ 141 h 141"/>
                <a:gd name="T24" fmla="*/ 146 w 157"/>
                <a:gd name="T25" fmla="*/ 141 h 141"/>
                <a:gd name="T26" fmla="*/ 157 w 157"/>
                <a:gd name="T27" fmla="*/ 141 h 141"/>
                <a:gd name="T28" fmla="*/ 157 w 157"/>
                <a:gd name="T29" fmla="*/ 0 h 141"/>
                <a:gd name="T30" fmla="*/ 146 w 157"/>
                <a:gd name="T31" fmla="*/ 129 h 141"/>
                <a:gd name="T32" fmla="*/ 12 w 157"/>
                <a:gd name="T33" fmla="*/ 129 h 141"/>
                <a:gd name="T34" fmla="*/ 12 w 157"/>
                <a:gd name="T35" fmla="*/ 40 h 141"/>
                <a:gd name="T36" fmla="*/ 146 w 157"/>
                <a:gd name="T37" fmla="*/ 40 h 141"/>
                <a:gd name="T38" fmla="*/ 146 w 157"/>
                <a:gd name="T39" fmla="*/ 129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7" h="141">
                  <a:moveTo>
                    <a:pt x="157" y="0"/>
                  </a:moveTo>
                  <a:lnTo>
                    <a:pt x="135" y="0"/>
                  </a:lnTo>
                  <a:lnTo>
                    <a:pt x="135" y="15"/>
                  </a:lnTo>
                  <a:lnTo>
                    <a:pt x="114" y="15"/>
                  </a:lnTo>
                  <a:lnTo>
                    <a:pt x="114" y="0"/>
                  </a:lnTo>
                  <a:lnTo>
                    <a:pt x="47" y="0"/>
                  </a:lnTo>
                  <a:lnTo>
                    <a:pt x="47" y="15"/>
                  </a:lnTo>
                  <a:lnTo>
                    <a:pt x="25" y="15"/>
                  </a:lnTo>
                  <a:lnTo>
                    <a:pt x="25" y="0"/>
                  </a:lnTo>
                  <a:lnTo>
                    <a:pt x="0" y="0"/>
                  </a:lnTo>
                  <a:lnTo>
                    <a:pt x="0" y="141"/>
                  </a:lnTo>
                  <a:lnTo>
                    <a:pt x="12" y="141"/>
                  </a:lnTo>
                  <a:lnTo>
                    <a:pt x="146" y="141"/>
                  </a:lnTo>
                  <a:lnTo>
                    <a:pt x="157" y="141"/>
                  </a:lnTo>
                  <a:lnTo>
                    <a:pt x="157" y="0"/>
                  </a:lnTo>
                  <a:close/>
                  <a:moveTo>
                    <a:pt x="146" y="129"/>
                  </a:moveTo>
                  <a:lnTo>
                    <a:pt x="12" y="129"/>
                  </a:lnTo>
                  <a:lnTo>
                    <a:pt x="12" y="40"/>
                  </a:lnTo>
                  <a:lnTo>
                    <a:pt x="146" y="40"/>
                  </a:lnTo>
                  <a:lnTo>
                    <a:pt x="146" y="1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36" name="Rectangle 30"/>
            <p:cNvSpPr>
              <a:spLocks noChangeArrowheads="1"/>
            </p:cNvSpPr>
            <p:nvPr/>
          </p:nvSpPr>
          <p:spPr bwMode="auto">
            <a:xfrm>
              <a:off x="2387600" y="3200401"/>
              <a:ext cx="20638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37" name="Rectangle 31"/>
            <p:cNvSpPr>
              <a:spLocks noChangeArrowheads="1"/>
            </p:cNvSpPr>
            <p:nvPr/>
          </p:nvSpPr>
          <p:spPr bwMode="auto">
            <a:xfrm>
              <a:off x="2525713" y="3200401"/>
              <a:ext cx="23813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</p:grpSp>
      <p:sp>
        <p:nvSpPr>
          <p:cNvPr id="38" name="AutoShape 32"/>
          <p:cNvSpPr>
            <a:spLocks/>
          </p:cNvSpPr>
          <p:nvPr/>
        </p:nvSpPr>
        <p:spPr bwMode="auto">
          <a:xfrm>
            <a:off x="2049655" y="2858252"/>
            <a:ext cx="546405" cy="451236"/>
          </a:xfrm>
          <a:custGeom>
            <a:avLst/>
            <a:gdLst>
              <a:gd name="T0" fmla="*/ 15660 w 21600"/>
              <a:gd name="T1" fmla="*/ 16668 h 21148"/>
              <a:gd name="T2" fmla="*/ 11880 w 21600"/>
              <a:gd name="T3" fmla="*/ 12668 h 21148"/>
              <a:gd name="T4" fmla="*/ 11880 w 21600"/>
              <a:gd name="T5" fmla="*/ 10428 h 21148"/>
              <a:gd name="T6" fmla="*/ 13365 w 21600"/>
              <a:gd name="T7" fmla="*/ 12508 h 21148"/>
              <a:gd name="T8" fmla="*/ 15390 w 21600"/>
              <a:gd name="T9" fmla="*/ 11388 h 21148"/>
              <a:gd name="T10" fmla="*/ 16470 w 21600"/>
              <a:gd name="T11" fmla="*/ 11228 h 21148"/>
              <a:gd name="T12" fmla="*/ 17820 w 21600"/>
              <a:gd name="T13" fmla="*/ 9948 h 21148"/>
              <a:gd name="T14" fmla="*/ 21600 w 21600"/>
              <a:gd name="T15" fmla="*/ 14428 h 21148"/>
              <a:gd name="T16" fmla="*/ 18765 w 21600"/>
              <a:gd name="T17" fmla="*/ 4828 h 21148"/>
              <a:gd name="T18" fmla="*/ 18630 w 21600"/>
              <a:gd name="T19" fmla="*/ 2588 h 21148"/>
              <a:gd name="T20" fmla="*/ 15660 w 21600"/>
              <a:gd name="T21" fmla="*/ 28 h 21148"/>
              <a:gd name="T22" fmla="*/ 12690 w 21600"/>
              <a:gd name="T23" fmla="*/ 4828 h 21148"/>
              <a:gd name="T24" fmla="*/ 12285 w 21600"/>
              <a:gd name="T25" fmla="*/ 5308 h 21148"/>
              <a:gd name="T26" fmla="*/ 13230 w 21600"/>
              <a:gd name="T27" fmla="*/ 6748 h 21148"/>
              <a:gd name="T28" fmla="*/ 13635 w 21600"/>
              <a:gd name="T29" fmla="*/ 8188 h 21148"/>
              <a:gd name="T30" fmla="*/ 13635 w 21600"/>
              <a:gd name="T31" fmla="*/ 8188 h 21148"/>
              <a:gd name="T32" fmla="*/ 13770 w 21600"/>
              <a:gd name="T33" fmla="*/ 8348 h 21148"/>
              <a:gd name="T34" fmla="*/ 13770 w 21600"/>
              <a:gd name="T35" fmla="*/ 8668 h 21148"/>
              <a:gd name="T36" fmla="*/ 15660 w 21600"/>
              <a:gd name="T37" fmla="*/ 11068 h 21148"/>
              <a:gd name="T38" fmla="*/ 17415 w 21600"/>
              <a:gd name="T39" fmla="*/ 8668 h 21148"/>
              <a:gd name="T40" fmla="*/ 17550 w 21600"/>
              <a:gd name="T41" fmla="*/ 8188 h 21148"/>
              <a:gd name="T42" fmla="*/ 17955 w 21600"/>
              <a:gd name="T43" fmla="*/ 6748 h 21148"/>
              <a:gd name="T44" fmla="*/ 18900 w 21600"/>
              <a:gd name="T45" fmla="*/ 5308 h 21148"/>
              <a:gd name="T46" fmla="*/ 16335 w 21600"/>
              <a:gd name="T47" fmla="*/ 14268 h 21148"/>
              <a:gd name="T48" fmla="*/ 16335 w 21600"/>
              <a:gd name="T49" fmla="*/ 14268 h 21148"/>
              <a:gd name="T50" fmla="*/ 16335 w 21600"/>
              <a:gd name="T51" fmla="*/ 14268 h 21148"/>
              <a:gd name="T52" fmla="*/ 16335 w 21600"/>
              <a:gd name="T53" fmla="*/ 14268 h 21148"/>
              <a:gd name="T54" fmla="*/ 16335 w 21600"/>
              <a:gd name="T55" fmla="*/ 14268 h 21148"/>
              <a:gd name="T56" fmla="*/ 9855 w 21600"/>
              <a:gd name="T57" fmla="*/ 13148 h 21148"/>
              <a:gd name="T58" fmla="*/ 8100 w 21600"/>
              <a:gd name="T59" fmla="*/ 14748 h 21148"/>
              <a:gd name="T60" fmla="*/ 7020 w 21600"/>
              <a:gd name="T61" fmla="*/ 14908 h 21148"/>
              <a:gd name="T62" fmla="*/ 4455 w 21600"/>
              <a:gd name="T63" fmla="*/ 16188 h 21148"/>
              <a:gd name="T64" fmla="*/ 2700 w 21600"/>
              <a:gd name="T65" fmla="*/ 13788 h 21148"/>
              <a:gd name="T66" fmla="*/ 7155 w 21600"/>
              <a:gd name="T67" fmla="*/ 21148 h 21148"/>
              <a:gd name="T68" fmla="*/ 11610 w 21600"/>
              <a:gd name="T69" fmla="*/ 13788 h 21148"/>
              <a:gd name="T70" fmla="*/ 10935 w 21600"/>
              <a:gd name="T71" fmla="*/ 7228 h 21148"/>
              <a:gd name="T72" fmla="*/ 10665 w 21600"/>
              <a:gd name="T73" fmla="*/ 4348 h 21148"/>
              <a:gd name="T74" fmla="*/ 7155 w 21600"/>
              <a:gd name="T75" fmla="*/ 1308 h 21148"/>
              <a:gd name="T76" fmla="*/ 3645 w 21600"/>
              <a:gd name="T77" fmla="*/ 7068 h 21148"/>
              <a:gd name="T78" fmla="*/ 3240 w 21600"/>
              <a:gd name="T79" fmla="*/ 7708 h 21148"/>
              <a:gd name="T80" fmla="*/ 4320 w 21600"/>
              <a:gd name="T81" fmla="*/ 9468 h 21148"/>
              <a:gd name="T82" fmla="*/ 4725 w 21600"/>
              <a:gd name="T83" fmla="*/ 11068 h 21148"/>
              <a:gd name="T84" fmla="*/ 4860 w 21600"/>
              <a:gd name="T85" fmla="*/ 11228 h 21148"/>
              <a:gd name="T86" fmla="*/ 4860 w 21600"/>
              <a:gd name="T87" fmla="*/ 11228 h 21148"/>
              <a:gd name="T88" fmla="*/ 4995 w 21600"/>
              <a:gd name="T89" fmla="*/ 11708 h 21148"/>
              <a:gd name="T90" fmla="*/ 7155 w 21600"/>
              <a:gd name="T91" fmla="*/ 14588 h 21148"/>
              <a:gd name="T92" fmla="*/ 9315 w 21600"/>
              <a:gd name="T93" fmla="*/ 11708 h 21148"/>
              <a:gd name="T94" fmla="*/ 9450 w 21600"/>
              <a:gd name="T95" fmla="*/ 11228 h 21148"/>
              <a:gd name="T96" fmla="*/ 9990 w 21600"/>
              <a:gd name="T97" fmla="*/ 9468 h 21148"/>
              <a:gd name="T98" fmla="*/ 11070 w 21600"/>
              <a:gd name="T99" fmla="*/ 7708 h 21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1600" h="21148">
                <a:moveTo>
                  <a:pt x="21600" y="14428"/>
                </a:moveTo>
                <a:cubicBezTo>
                  <a:pt x="21600" y="16188"/>
                  <a:pt x="17280" y="16668"/>
                  <a:pt x="15660" y="16668"/>
                </a:cubicBezTo>
                <a:cubicBezTo>
                  <a:pt x="15390" y="16668"/>
                  <a:pt x="15255" y="16668"/>
                  <a:pt x="15120" y="16668"/>
                </a:cubicBezTo>
                <a:cubicBezTo>
                  <a:pt x="14580" y="14748"/>
                  <a:pt x="13365" y="12988"/>
                  <a:pt x="11880" y="12668"/>
                </a:cubicBezTo>
                <a:cubicBezTo>
                  <a:pt x="11205" y="12508"/>
                  <a:pt x="10665" y="12188"/>
                  <a:pt x="10260" y="11868"/>
                </a:cubicBezTo>
                <a:cubicBezTo>
                  <a:pt x="10665" y="11228"/>
                  <a:pt x="11205" y="10588"/>
                  <a:pt x="11880" y="10428"/>
                </a:cubicBezTo>
                <a:cubicBezTo>
                  <a:pt x="12015" y="10428"/>
                  <a:pt x="12690" y="10268"/>
                  <a:pt x="13365" y="9948"/>
                </a:cubicBezTo>
                <a:cubicBezTo>
                  <a:pt x="13365" y="12508"/>
                  <a:pt x="13365" y="12508"/>
                  <a:pt x="13365" y="12508"/>
                </a:cubicBezTo>
                <a:cubicBezTo>
                  <a:pt x="13500" y="12188"/>
                  <a:pt x="14175" y="11068"/>
                  <a:pt x="14715" y="11228"/>
                </a:cubicBezTo>
                <a:cubicBezTo>
                  <a:pt x="14985" y="11228"/>
                  <a:pt x="15120" y="11388"/>
                  <a:pt x="15390" y="11388"/>
                </a:cubicBezTo>
                <a:cubicBezTo>
                  <a:pt x="15660" y="11388"/>
                  <a:pt x="15660" y="11388"/>
                  <a:pt x="15660" y="11388"/>
                </a:cubicBezTo>
                <a:cubicBezTo>
                  <a:pt x="16065" y="11388"/>
                  <a:pt x="16200" y="11228"/>
                  <a:pt x="16470" y="11228"/>
                </a:cubicBezTo>
                <a:cubicBezTo>
                  <a:pt x="16875" y="11068"/>
                  <a:pt x="17685" y="12188"/>
                  <a:pt x="17820" y="12508"/>
                </a:cubicBezTo>
                <a:cubicBezTo>
                  <a:pt x="17820" y="9948"/>
                  <a:pt x="17820" y="9948"/>
                  <a:pt x="17820" y="9948"/>
                </a:cubicBezTo>
                <a:cubicBezTo>
                  <a:pt x="18495" y="10268"/>
                  <a:pt x="19170" y="10428"/>
                  <a:pt x="19305" y="10428"/>
                </a:cubicBezTo>
                <a:cubicBezTo>
                  <a:pt x="20655" y="10748"/>
                  <a:pt x="21600" y="12828"/>
                  <a:pt x="21600" y="14428"/>
                </a:cubicBezTo>
                <a:close/>
                <a:moveTo>
                  <a:pt x="18900" y="5308"/>
                </a:moveTo>
                <a:cubicBezTo>
                  <a:pt x="18900" y="4988"/>
                  <a:pt x="18765" y="4988"/>
                  <a:pt x="18765" y="4828"/>
                </a:cubicBezTo>
                <a:cubicBezTo>
                  <a:pt x="18630" y="4828"/>
                  <a:pt x="18630" y="4828"/>
                  <a:pt x="18495" y="4828"/>
                </a:cubicBezTo>
                <a:cubicBezTo>
                  <a:pt x="18765" y="4028"/>
                  <a:pt x="18765" y="3228"/>
                  <a:pt x="18630" y="2588"/>
                </a:cubicBezTo>
                <a:cubicBezTo>
                  <a:pt x="18225" y="1148"/>
                  <a:pt x="17550" y="508"/>
                  <a:pt x="17010" y="188"/>
                </a:cubicBezTo>
                <a:cubicBezTo>
                  <a:pt x="16605" y="28"/>
                  <a:pt x="15660" y="28"/>
                  <a:pt x="15660" y="28"/>
                </a:cubicBezTo>
                <a:cubicBezTo>
                  <a:pt x="15660" y="28"/>
                  <a:pt x="13500" y="-452"/>
                  <a:pt x="12555" y="2588"/>
                </a:cubicBezTo>
                <a:cubicBezTo>
                  <a:pt x="12420" y="3228"/>
                  <a:pt x="12555" y="4028"/>
                  <a:pt x="12690" y="4828"/>
                </a:cubicBezTo>
                <a:cubicBezTo>
                  <a:pt x="12555" y="4828"/>
                  <a:pt x="12555" y="4828"/>
                  <a:pt x="12420" y="4828"/>
                </a:cubicBezTo>
                <a:cubicBezTo>
                  <a:pt x="12420" y="4988"/>
                  <a:pt x="12285" y="4988"/>
                  <a:pt x="12285" y="5308"/>
                </a:cubicBezTo>
                <a:cubicBezTo>
                  <a:pt x="12285" y="5628"/>
                  <a:pt x="12285" y="5948"/>
                  <a:pt x="12420" y="6268"/>
                </a:cubicBezTo>
                <a:cubicBezTo>
                  <a:pt x="12555" y="6748"/>
                  <a:pt x="12690" y="7068"/>
                  <a:pt x="13230" y="6748"/>
                </a:cubicBezTo>
                <a:cubicBezTo>
                  <a:pt x="13230" y="7708"/>
                  <a:pt x="13365" y="8028"/>
                  <a:pt x="13635" y="8188"/>
                </a:cubicBezTo>
                <a:cubicBezTo>
                  <a:pt x="13635" y="8188"/>
                  <a:pt x="13635" y="8188"/>
                  <a:pt x="13635" y="8188"/>
                </a:cubicBezTo>
                <a:cubicBezTo>
                  <a:pt x="13635" y="8188"/>
                  <a:pt x="13635" y="8188"/>
                  <a:pt x="13635" y="8188"/>
                </a:cubicBezTo>
                <a:cubicBezTo>
                  <a:pt x="13635" y="8188"/>
                  <a:pt x="13635" y="8188"/>
                  <a:pt x="13635" y="8188"/>
                </a:cubicBezTo>
                <a:cubicBezTo>
                  <a:pt x="13635" y="8188"/>
                  <a:pt x="13635" y="8188"/>
                  <a:pt x="13635" y="8188"/>
                </a:cubicBezTo>
                <a:cubicBezTo>
                  <a:pt x="13635" y="8188"/>
                  <a:pt x="13635" y="8188"/>
                  <a:pt x="13770" y="8348"/>
                </a:cubicBezTo>
                <a:cubicBezTo>
                  <a:pt x="13770" y="8348"/>
                  <a:pt x="13770" y="8348"/>
                  <a:pt x="13770" y="8348"/>
                </a:cubicBezTo>
                <a:cubicBezTo>
                  <a:pt x="13770" y="8508"/>
                  <a:pt x="13770" y="8668"/>
                  <a:pt x="13770" y="8668"/>
                </a:cubicBezTo>
                <a:cubicBezTo>
                  <a:pt x="13770" y="8988"/>
                  <a:pt x="13770" y="9308"/>
                  <a:pt x="13770" y="9468"/>
                </a:cubicBezTo>
                <a:cubicBezTo>
                  <a:pt x="13905" y="9628"/>
                  <a:pt x="14715" y="11068"/>
                  <a:pt x="15660" y="11068"/>
                </a:cubicBezTo>
                <a:cubicBezTo>
                  <a:pt x="16605" y="11068"/>
                  <a:pt x="17415" y="9628"/>
                  <a:pt x="17415" y="9468"/>
                </a:cubicBezTo>
                <a:cubicBezTo>
                  <a:pt x="17415" y="9148"/>
                  <a:pt x="17415" y="8988"/>
                  <a:pt x="17415" y="8668"/>
                </a:cubicBezTo>
                <a:cubicBezTo>
                  <a:pt x="17415" y="8668"/>
                  <a:pt x="17415" y="8508"/>
                  <a:pt x="17415" y="8348"/>
                </a:cubicBezTo>
                <a:cubicBezTo>
                  <a:pt x="17415" y="8348"/>
                  <a:pt x="17550" y="8348"/>
                  <a:pt x="17550" y="8188"/>
                </a:cubicBezTo>
                <a:cubicBezTo>
                  <a:pt x="17550" y="8188"/>
                  <a:pt x="17550" y="8188"/>
                  <a:pt x="17550" y="8188"/>
                </a:cubicBezTo>
                <a:cubicBezTo>
                  <a:pt x="17685" y="8028"/>
                  <a:pt x="17955" y="7708"/>
                  <a:pt x="17955" y="6748"/>
                </a:cubicBezTo>
                <a:cubicBezTo>
                  <a:pt x="18495" y="7068"/>
                  <a:pt x="18630" y="6748"/>
                  <a:pt x="18765" y="6268"/>
                </a:cubicBezTo>
                <a:cubicBezTo>
                  <a:pt x="18900" y="5948"/>
                  <a:pt x="18900" y="5628"/>
                  <a:pt x="18900" y="5308"/>
                </a:cubicBezTo>
                <a:close/>
                <a:moveTo>
                  <a:pt x="16335" y="14268"/>
                </a:moveTo>
                <a:cubicBezTo>
                  <a:pt x="16335" y="14268"/>
                  <a:pt x="16335" y="14268"/>
                  <a:pt x="16335" y="14268"/>
                </a:cubicBezTo>
                <a:cubicBezTo>
                  <a:pt x="16335" y="14268"/>
                  <a:pt x="16335" y="14268"/>
                  <a:pt x="16335" y="14268"/>
                </a:cubicBezTo>
                <a:close/>
                <a:moveTo>
                  <a:pt x="16335" y="14268"/>
                </a:moveTo>
                <a:cubicBezTo>
                  <a:pt x="16335" y="14268"/>
                  <a:pt x="16335" y="14268"/>
                  <a:pt x="16335" y="14268"/>
                </a:cubicBezTo>
                <a:cubicBezTo>
                  <a:pt x="16335" y="14268"/>
                  <a:pt x="16335" y="14268"/>
                  <a:pt x="16335" y="14268"/>
                </a:cubicBezTo>
                <a:close/>
                <a:moveTo>
                  <a:pt x="16335" y="14268"/>
                </a:moveTo>
                <a:cubicBezTo>
                  <a:pt x="16335" y="14268"/>
                  <a:pt x="16335" y="14268"/>
                  <a:pt x="16335" y="14268"/>
                </a:cubicBezTo>
                <a:cubicBezTo>
                  <a:pt x="16335" y="14268"/>
                  <a:pt x="16335" y="14268"/>
                  <a:pt x="16335" y="14268"/>
                </a:cubicBezTo>
                <a:cubicBezTo>
                  <a:pt x="16335" y="14268"/>
                  <a:pt x="16335" y="14268"/>
                  <a:pt x="16335" y="14268"/>
                </a:cubicBezTo>
                <a:close/>
                <a:moveTo>
                  <a:pt x="11610" y="13788"/>
                </a:moveTo>
                <a:cubicBezTo>
                  <a:pt x="11475" y="13788"/>
                  <a:pt x="10530" y="13628"/>
                  <a:pt x="9855" y="13148"/>
                </a:cubicBezTo>
                <a:cubicBezTo>
                  <a:pt x="9855" y="16188"/>
                  <a:pt x="9855" y="16188"/>
                  <a:pt x="9855" y="16188"/>
                </a:cubicBezTo>
                <a:cubicBezTo>
                  <a:pt x="9585" y="15868"/>
                  <a:pt x="8775" y="14428"/>
                  <a:pt x="8100" y="14748"/>
                </a:cubicBezTo>
                <a:cubicBezTo>
                  <a:pt x="7830" y="14748"/>
                  <a:pt x="7695" y="14908"/>
                  <a:pt x="7290" y="14908"/>
                </a:cubicBezTo>
                <a:cubicBezTo>
                  <a:pt x="7020" y="14908"/>
                  <a:pt x="7020" y="14908"/>
                  <a:pt x="7020" y="14908"/>
                </a:cubicBezTo>
                <a:cubicBezTo>
                  <a:pt x="6615" y="14908"/>
                  <a:pt x="6480" y="14748"/>
                  <a:pt x="6210" y="14748"/>
                </a:cubicBezTo>
                <a:cubicBezTo>
                  <a:pt x="5535" y="14428"/>
                  <a:pt x="4725" y="15868"/>
                  <a:pt x="4455" y="16188"/>
                </a:cubicBezTo>
                <a:cubicBezTo>
                  <a:pt x="4455" y="13148"/>
                  <a:pt x="4455" y="13148"/>
                  <a:pt x="4455" y="13148"/>
                </a:cubicBezTo>
                <a:cubicBezTo>
                  <a:pt x="3780" y="13628"/>
                  <a:pt x="2835" y="13788"/>
                  <a:pt x="2700" y="13788"/>
                </a:cubicBezTo>
                <a:cubicBezTo>
                  <a:pt x="1080" y="14268"/>
                  <a:pt x="0" y="16668"/>
                  <a:pt x="0" y="18428"/>
                </a:cubicBezTo>
                <a:cubicBezTo>
                  <a:pt x="0" y="20508"/>
                  <a:pt x="5130" y="21148"/>
                  <a:pt x="7155" y="21148"/>
                </a:cubicBezTo>
                <a:cubicBezTo>
                  <a:pt x="9180" y="21148"/>
                  <a:pt x="14310" y="20508"/>
                  <a:pt x="14310" y="18428"/>
                </a:cubicBezTo>
                <a:cubicBezTo>
                  <a:pt x="14310" y="16668"/>
                  <a:pt x="13095" y="14268"/>
                  <a:pt x="11610" y="13788"/>
                </a:cubicBezTo>
                <a:close/>
                <a:moveTo>
                  <a:pt x="11070" y="7708"/>
                </a:moveTo>
                <a:cubicBezTo>
                  <a:pt x="11070" y="7388"/>
                  <a:pt x="10935" y="7228"/>
                  <a:pt x="10935" y="7228"/>
                </a:cubicBezTo>
                <a:cubicBezTo>
                  <a:pt x="10800" y="7068"/>
                  <a:pt x="10665" y="7068"/>
                  <a:pt x="10665" y="7068"/>
                </a:cubicBezTo>
                <a:cubicBezTo>
                  <a:pt x="10800" y="6108"/>
                  <a:pt x="10935" y="5308"/>
                  <a:pt x="10665" y="4348"/>
                </a:cubicBezTo>
                <a:cubicBezTo>
                  <a:pt x="10260" y="2908"/>
                  <a:pt x="9450" y="2108"/>
                  <a:pt x="8775" y="1628"/>
                </a:cubicBezTo>
                <a:cubicBezTo>
                  <a:pt x="8370" y="1468"/>
                  <a:pt x="7155" y="1308"/>
                  <a:pt x="7155" y="1308"/>
                </a:cubicBezTo>
                <a:cubicBezTo>
                  <a:pt x="7155" y="1308"/>
                  <a:pt x="4590" y="988"/>
                  <a:pt x="3645" y="4348"/>
                </a:cubicBezTo>
                <a:cubicBezTo>
                  <a:pt x="3375" y="5308"/>
                  <a:pt x="3510" y="6108"/>
                  <a:pt x="3645" y="7068"/>
                </a:cubicBezTo>
                <a:cubicBezTo>
                  <a:pt x="3645" y="7068"/>
                  <a:pt x="3510" y="7068"/>
                  <a:pt x="3510" y="7228"/>
                </a:cubicBezTo>
                <a:cubicBezTo>
                  <a:pt x="3375" y="7228"/>
                  <a:pt x="3240" y="7388"/>
                  <a:pt x="3240" y="7708"/>
                </a:cubicBezTo>
                <a:cubicBezTo>
                  <a:pt x="3240" y="8028"/>
                  <a:pt x="3240" y="8508"/>
                  <a:pt x="3375" y="8828"/>
                </a:cubicBezTo>
                <a:cubicBezTo>
                  <a:pt x="3510" y="9468"/>
                  <a:pt x="3780" y="9788"/>
                  <a:pt x="4320" y="9468"/>
                </a:cubicBezTo>
                <a:cubicBezTo>
                  <a:pt x="4320" y="10428"/>
                  <a:pt x="4590" y="10908"/>
                  <a:pt x="4725" y="11068"/>
                </a:cubicBezTo>
                <a:cubicBezTo>
                  <a:pt x="4725" y="11068"/>
                  <a:pt x="4725" y="11068"/>
                  <a:pt x="4725" y="11068"/>
                </a:cubicBezTo>
                <a:cubicBezTo>
                  <a:pt x="4725" y="11068"/>
                  <a:pt x="4725" y="11068"/>
                  <a:pt x="4725" y="11068"/>
                </a:cubicBezTo>
                <a:cubicBezTo>
                  <a:pt x="4860" y="11068"/>
                  <a:pt x="4860" y="11228"/>
                  <a:pt x="4860" y="11228"/>
                </a:cubicBezTo>
                <a:cubicBezTo>
                  <a:pt x="4860" y="11228"/>
                  <a:pt x="4860" y="11228"/>
                  <a:pt x="4860" y="11228"/>
                </a:cubicBezTo>
                <a:cubicBezTo>
                  <a:pt x="4860" y="11228"/>
                  <a:pt x="4860" y="11228"/>
                  <a:pt x="4860" y="11228"/>
                </a:cubicBezTo>
                <a:cubicBezTo>
                  <a:pt x="4995" y="11228"/>
                  <a:pt x="4995" y="11228"/>
                  <a:pt x="4995" y="11388"/>
                </a:cubicBezTo>
                <a:cubicBezTo>
                  <a:pt x="4995" y="11388"/>
                  <a:pt x="4995" y="11548"/>
                  <a:pt x="4995" y="11708"/>
                </a:cubicBezTo>
                <a:cubicBezTo>
                  <a:pt x="4995" y="12028"/>
                  <a:pt x="4995" y="12348"/>
                  <a:pt x="5130" y="12668"/>
                </a:cubicBezTo>
                <a:cubicBezTo>
                  <a:pt x="5130" y="12988"/>
                  <a:pt x="6075" y="14588"/>
                  <a:pt x="7155" y="14588"/>
                </a:cubicBezTo>
                <a:cubicBezTo>
                  <a:pt x="8235" y="14588"/>
                  <a:pt x="9315" y="12828"/>
                  <a:pt x="9315" y="12508"/>
                </a:cubicBezTo>
                <a:cubicBezTo>
                  <a:pt x="9315" y="12348"/>
                  <a:pt x="9315" y="12028"/>
                  <a:pt x="9315" y="11708"/>
                </a:cubicBezTo>
                <a:cubicBezTo>
                  <a:pt x="9315" y="11548"/>
                  <a:pt x="9315" y="11388"/>
                  <a:pt x="9315" y="11388"/>
                </a:cubicBezTo>
                <a:cubicBezTo>
                  <a:pt x="9315" y="11228"/>
                  <a:pt x="9450" y="11228"/>
                  <a:pt x="9450" y="11228"/>
                </a:cubicBezTo>
                <a:cubicBezTo>
                  <a:pt x="9450" y="11228"/>
                  <a:pt x="9450" y="11228"/>
                  <a:pt x="9450" y="11228"/>
                </a:cubicBezTo>
                <a:cubicBezTo>
                  <a:pt x="9720" y="11068"/>
                  <a:pt x="9990" y="10588"/>
                  <a:pt x="9990" y="9468"/>
                </a:cubicBezTo>
                <a:cubicBezTo>
                  <a:pt x="10530" y="9788"/>
                  <a:pt x="10800" y="9468"/>
                  <a:pt x="10935" y="8828"/>
                </a:cubicBezTo>
                <a:cubicBezTo>
                  <a:pt x="11070" y="8508"/>
                  <a:pt x="11070" y="8028"/>
                  <a:pt x="11070" y="7708"/>
                </a:cubicBezTo>
                <a:close/>
                <a:moveTo>
                  <a:pt x="11070" y="7708"/>
                </a:moveTo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lIns="0" tIns="0" rIns="0" bIns="0"/>
          <a:lstStyle/>
          <a:p>
            <a:pPr algn="just" rtl="1"/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209655" y="2850731"/>
            <a:ext cx="180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400" b="1" dirty="0">
                <a:solidFill>
                  <a:prstClr val="black"/>
                </a:solidFill>
                <a:cs typeface="B Mitra" panose="00000400000000000000" pitchFamily="2" charset="-78"/>
              </a:rPr>
              <a:t>تاریخ برگزاری: </a:t>
            </a:r>
            <a:endParaRPr lang="en-US" sz="1400" b="1" dirty="0">
              <a:solidFill>
                <a:prstClr val="black"/>
              </a:solidFill>
              <a:cs typeface="B Mitra" panose="00000400000000000000" pitchFamily="2" charset="-78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49654" y="2823303"/>
            <a:ext cx="180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400" b="1" dirty="0">
                <a:solidFill>
                  <a:prstClr val="black"/>
                </a:solidFill>
                <a:cs typeface="B Mitra" panose="00000400000000000000" pitchFamily="2" charset="-78"/>
              </a:rPr>
              <a:t>تعداد مخاطبان:</a:t>
            </a:r>
            <a:endParaRPr lang="en-US" sz="1400" b="1" dirty="0">
              <a:solidFill>
                <a:prstClr val="black"/>
              </a:solidFill>
              <a:cs typeface="B Mitra" panose="00000400000000000000" pitchFamily="2" charset="-78"/>
            </a:endParaRPr>
          </a:p>
        </p:txBody>
      </p:sp>
      <p:sp>
        <p:nvSpPr>
          <p:cNvPr id="41" name="Title 1"/>
          <p:cNvSpPr txBox="1">
            <a:spLocks/>
          </p:cNvSpPr>
          <p:nvPr/>
        </p:nvSpPr>
        <p:spPr>
          <a:xfrm>
            <a:off x="-163" y="3547452"/>
            <a:ext cx="6842974" cy="36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fa-IR" sz="2400" dirty="0">
                <a:solidFill>
                  <a:schemeClr val="accent6">
                    <a:lumMod val="50000"/>
                  </a:schemeClr>
                </a:solidFill>
                <a:cs typeface="B Titr" panose="00000700000000000000" pitchFamily="2" charset="-78"/>
              </a:rPr>
              <a:t>اهداف نشست</a:t>
            </a:r>
            <a:endParaRPr lang="en-GB" sz="2400" b="1" dirty="0">
              <a:solidFill>
                <a:schemeClr val="accent6">
                  <a:lumMod val="50000"/>
                </a:schemeClr>
              </a:solidFill>
              <a:latin typeface="Ruda" panose="02000000000000000000" pitchFamily="2" charset="0"/>
              <a:ea typeface="Fira Sans Book" panose="00000400000000000000" pitchFamily="50" charset="0"/>
              <a:cs typeface="B Titr" panose="00000700000000000000" pitchFamily="2" charset="-78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-10006" y="3329594"/>
            <a:ext cx="6852817" cy="6701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44" name="Text Placeholder 3"/>
          <p:cNvSpPr txBox="1">
            <a:spLocks/>
          </p:cNvSpPr>
          <p:nvPr/>
        </p:nvSpPr>
        <p:spPr>
          <a:xfrm>
            <a:off x="5310226" y="4685825"/>
            <a:ext cx="364424" cy="307777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914406" rtl="1">
              <a:spcBef>
                <a:spcPct val="20000"/>
              </a:spcBef>
              <a:defRPr/>
            </a:pPr>
            <a:r>
              <a:rPr lang="fa-IR" sz="2000" dirty="0">
                <a:solidFill>
                  <a:srgbClr val="4472C4"/>
                </a:solidFill>
                <a:latin typeface="Ruda" panose="02000000000000000000" pitchFamily="2" charset="0"/>
                <a:cs typeface="B Yekan" panose="00000400000000000000" pitchFamily="2" charset="-78"/>
              </a:rPr>
              <a:t>01</a:t>
            </a:r>
            <a:endParaRPr lang="en-US" sz="2000" dirty="0">
              <a:solidFill>
                <a:srgbClr val="4472C4"/>
              </a:solidFill>
              <a:latin typeface="Ruda" panose="02000000000000000000" pitchFamily="2" charset="0"/>
              <a:cs typeface="B Yekan" panose="00000400000000000000" pitchFamily="2" charset="-78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800644" y="5221172"/>
            <a:ext cx="142806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100" dirty="0">
                <a:solidFill>
                  <a:prstClr val="black"/>
                </a:solidFill>
                <a:cs typeface="B Zar" panose="00000400000000000000" pitchFamily="2" charset="-78"/>
              </a:rPr>
              <a:t>.....................</a:t>
            </a:r>
            <a:endParaRPr lang="en-US" sz="1100" dirty="0">
              <a:solidFill>
                <a:prstClr val="black"/>
              </a:solidFill>
              <a:cs typeface="B Zar" panose="00000400000000000000" pitchFamily="2" charset="-78"/>
            </a:endParaRPr>
          </a:p>
        </p:txBody>
      </p:sp>
      <p:sp>
        <p:nvSpPr>
          <p:cNvPr id="70" name="Shape 575"/>
          <p:cNvSpPr/>
          <p:nvPr/>
        </p:nvSpPr>
        <p:spPr>
          <a:xfrm>
            <a:off x="1440402" y="3656062"/>
            <a:ext cx="171449" cy="171449"/>
          </a:xfrm>
          <a:prstGeom prst="ellipse">
            <a:avLst/>
          </a:prstGeom>
          <a:noFill/>
          <a:ln w="19050" cap="flat" cmpd="sng">
            <a:solidFill>
              <a:srgbClr val="94B155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" name="Shape 576"/>
          <p:cNvSpPr/>
          <p:nvPr/>
        </p:nvSpPr>
        <p:spPr>
          <a:xfrm>
            <a:off x="1440402" y="4118580"/>
            <a:ext cx="171449" cy="171449"/>
          </a:xfrm>
          <a:prstGeom prst="ellipse">
            <a:avLst/>
          </a:prstGeom>
          <a:noFill/>
          <a:ln w="19050" cap="flat" cmpd="sng">
            <a:solidFill>
              <a:srgbClr val="94B155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" name="Shape 577"/>
          <p:cNvSpPr/>
          <p:nvPr/>
        </p:nvSpPr>
        <p:spPr>
          <a:xfrm>
            <a:off x="1297096" y="4581096"/>
            <a:ext cx="458063" cy="458063"/>
          </a:xfrm>
          <a:prstGeom prst="ellipse">
            <a:avLst/>
          </a:prstGeom>
          <a:noFill/>
          <a:ln w="19050" cap="flat" cmpd="sng">
            <a:solidFill>
              <a:srgbClr val="94B155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73" name="Shape 578"/>
          <p:cNvCxnSpPr/>
          <p:nvPr/>
        </p:nvCxnSpPr>
        <p:spPr>
          <a:xfrm>
            <a:off x="1526127" y="3827512"/>
            <a:ext cx="0" cy="291066"/>
          </a:xfrm>
          <a:prstGeom prst="straightConnector1">
            <a:avLst/>
          </a:prstGeom>
          <a:noFill/>
          <a:ln w="19050" cap="flat" cmpd="sng">
            <a:solidFill>
              <a:srgbClr val="94B155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74" name="Shape 579"/>
          <p:cNvCxnSpPr/>
          <p:nvPr/>
        </p:nvCxnSpPr>
        <p:spPr>
          <a:xfrm>
            <a:off x="1526127" y="4290030"/>
            <a:ext cx="0" cy="291066"/>
          </a:xfrm>
          <a:prstGeom prst="straightConnector1">
            <a:avLst/>
          </a:prstGeom>
          <a:noFill/>
          <a:ln w="19050" cap="flat" cmpd="sng">
            <a:solidFill>
              <a:srgbClr val="94B155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75" name="Shape 584"/>
          <p:cNvSpPr/>
          <p:nvPr/>
        </p:nvSpPr>
        <p:spPr>
          <a:xfrm>
            <a:off x="5453533" y="3695525"/>
            <a:ext cx="171449" cy="171449"/>
          </a:xfrm>
          <a:prstGeom prst="ellipse">
            <a:avLst/>
          </a:prstGeom>
          <a:noFill/>
          <a:ln w="19050" cap="flat" cmpd="sng">
            <a:solidFill>
              <a:srgbClr val="E74C3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" name="Shape 585"/>
          <p:cNvSpPr/>
          <p:nvPr/>
        </p:nvSpPr>
        <p:spPr>
          <a:xfrm>
            <a:off x="5453533" y="4158043"/>
            <a:ext cx="171449" cy="171449"/>
          </a:xfrm>
          <a:prstGeom prst="ellipse">
            <a:avLst/>
          </a:prstGeom>
          <a:noFill/>
          <a:ln w="19050" cap="flat" cmpd="sng">
            <a:solidFill>
              <a:srgbClr val="E74C3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" name="Shape 586"/>
          <p:cNvSpPr/>
          <p:nvPr/>
        </p:nvSpPr>
        <p:spPr>
          <a:xfrm>
            <a:off x="5310226" y="4620559"/>
            <a:ext cx="458063" cy="458063"/>
          </a:xfrm>
          <a:prstGeom prst="ellipse">
            <a:avLst/>
          </a:prstGeom>
          <a:noFill/>
          <a:ln w="19050" cap="flat" cmpd="sng">
            <a:solidFill>
              <a:srgbClr val="E74C3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78" name="Shape 587"/>
          <p:cNvCxnSpPr/>
          <p:nvPr/>
        </p:nvCxnSpPr>
        <p:spPr>
          <a:xfrm>
            <a:off x="5539258" y="3866975"/>
            <a:ext cx="0" cy="291066"/>
          </a:xfrm>
          <a:prstGeom prst="straightConnector1">
            <a:avLst/>
          </a:prstGeom>
          <a:noFill/>
          <a:ln w="19050" cap="flat" cmpd="sng">
            <a:solidFill>
              <a:srgbClr val="E74C3C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79" name="Shape 588"/>
          <p:cNvCxnSpPr/>
          <p:nvPr/>
        </p:nvCxnSpPr>
        <p:spPr>
          <a:xfrm>
            <a:off x="5539258" y="4329493"/>
            <a:ext cx="0" cy="291066"/>
          </a:xfrm>
          <a:prstGeom prst="straightConnector1">
            <a:avLst/>
          </a:prstGeom>
          <a:noFill/>
          <a:ln w="19050" cap="flat" cmpd="sng">
            <a:solidFill>
              <a:srgbClr val="E74C3C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80" name="Shape 593"/>
          <p:cNvSpPr/>
          <p:nvPr/>
        </p:nvSpPr>
        <p:spPr>
          <a:xfrm>
            <a:off x="3404106" y="4167264"/>
            <a:ext cx="171449" cy="171449"/>
          </a:xfrm>
          <a:prstGeom prst="ellipse">
            <a:avLst/>
          </a:prstGeom>
          <a:noFill/>
          <a:ln w="19050" cap="flat" cmpd="sng">
            <a:solidFill>
              <a:srgbClr val="F39C12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" name="Shape 594"/>
          <p:cNvSpPr/>
          <p:nvPr/>
        </p:nvSpPr>
        <p:spPr>
          <a:xfrm>
            <a:off x="3404106" y="4629782"/>
            <a:ext cx="171449" cy="171449"/>
          </a:xfrm>
          <a:prstGeom prst="ellipse">
            <a:avLst/>
          </a:prstGeom>
          <a:noFill/>
          <a:ln w="19050" cap="flat" cmpd="sng">
            <a:solidFill>
              <a:srgbClr val="F39C12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" name="Shape 595"/>
          <p:cNvSpPr/>
          <p:nvPr/>
        </p:nvSpPr>
        <p:spPr>
          <a:xfrm>
            <a:off x="3260799" y="5092298"/>
            <a:ext cx="458063" cy="458063"/>
          </a:xfrm>
          <a:prstGeom prst="ellipse">
            <a:avLst/>
          </a:prstGeom>
          <a:noFill/>
          <a:ln w="19050" cap="flat" cmpd="sng">
            <a:solidFill>
              <a:srgbClr val="F39C12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83" name="Shape 596"/>
          <p:cNvCxnSpPr/>
          <p:nvPr/>
        </p:nvCxnSpPr>
        <p:spPr>
          <a:xfrm>
            <a:off x="3489831" y="4338714"/>
            <a:ext cx="0" cy="291066"/>
          </a:xfrm>
          <a:prstGeom prst="straightConnector1">
            <a:avLst/>
          </a:prstGeom>
          <a:noFill/>
          <a:ln w="19050" cap="flat" cmpd="sng">
            <a:solidFill>
              <a:srgbClr val="F39C12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84" name="Shape 597"/>
          <p:cNvCxnSpPr/>
          <p:nvPr/>
        </p:nvCxnSpPr>
        <p:spPr>
          <a:xfrm>
            <a:off x="3489831" y="4801232"/>
            <a:ext cx="0" cy="291066"/>
          </a:xfrm>
          <a:prstGeom prst="straightConnector1">
            <a:avLst/>
          </a:prstGeom>
          <a:noFill/>
          <a:ln w="19050" cap="flat" cmpd="sng">
            <a:solidFill>
              <a:srgbClr val="F39C12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85" name="Text Placeholder 3"/>
          <p:cNvSpPr txBox="1">
            <a:spLocks/>
          </p:cNvSpPr>
          <p:nvPr/>
        </p:nvSpPr>
        <p:spPr>
          <a:xfrm>
            <a:off x="3269263" y="5167440"/>
            <a:ext cx="364424" cy="307777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914406" rtl="1">
              <a:spcBef>
                <a:spcPct val="20000"/>
              </a:spcBef>
              <a:defRPr/>
            </a:pPr>
            <a:r>
              <a:rPr lang="fa-IR" sz="2000" dirty="0">
                <a:solidFill>
                  <a:srgbClr val="4472C4"/>
                </a:solidFill>
                <a:latin typeface="Ruda" panose="02000000000000000000" pitchFamily="2" charset="0"/>
                <a:cs typeface="B Yekan" panose="00000400000000000000" pitchFamily="2" charset="-78"/>
              </a:rPr>
              <a:t>02</a:t>
            </a:r>
            <a:endParaRPr lang="en-US" sz="2000" dirty="0">
              <a:solidFill>
                <a:srgbClr val="4472C4"/>
              </a:solidFill>
              <a:latin typeface="Ruda" panose="02000000000000000000" pitchFamily="2" charset="0"/>
              <a:cs typeface="B Yekan" panose="00000400000000000000" pitchFamily="2" charset="-78"/>
            </a:endParaRPr>
          </a:p>
        </p:txBody>
      </p:sp>
      <p:sp>
        <p:nvSpPr>
          <p:cNvPr id="86" name="Text Placeholder 3"/>
          <p:cNvSpPr txBox="1">
            <a:spLocks/>
          </p:cNvSpPr>
          <p:nvPr/>
        </p:nvSpPr>
        <p:spPr>
          <a:xfrm>
            <a:off x="1297096" y="4638988"/>
            <a:ext cx="364424" cy="307777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914406" rtl="1">
              <a:spcBef>
                <a:spcPct val="20000"/>
              </a:spcBef>
              <a:defRPr/>
            </a:pPr>
            <a:r>
              <a:rPr lang="fa-IR" sz="2000" dirty="0">
                <a:solidFill>
                  <a:srgbClr val="4472C4"/>
                </a:solidFill>
                <a:latin typeface="Ruda" panose="02000000000000000000" pitchFamily="2" charset="0"/>
                <a:cs typeface="B Yekan" panose="00000400000000000000" pitchFamily="2" charset="-78"/>
              </a:rPr>
              <a:t>03</a:t>
            </a:r>
            <a:endParaRPr lang="en-US" sz="2000" dirty="0">
              <a:solidFill>
                <a:srgbClr val="4472C4"/>
              </a:solidFill>
              <a:latin typeface="Ruda" panose="02000000000000000000" pitchFamily="2" charset="0"/>
              <a:cs typeface="B Yekan" panose="00000400000000000000" pitchFamily="2" charset="-78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2775796" y="5638507"/>
            <a:ext cx="142806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100" dirty="0">
                <a:solidFill>
                  <a:prstClr val="black"/>
                </a:solidFill>
                <a:cs typeface="B Zar" panose="00000400000000000000" pitchFamily="2" charset="-78"/>
              </a:rPr>
              <a:t>.....................................</a:t>
            </a:r>
            <a:endParaRPr lang="en-US" sz="1100" dirty="0">
              <a:solidFill>
                <a:prstClr val="black"/>
              </a:solidFill>
              <a:cs typeface="B Zar" panose="00000400000000000000" pitchFamily="2" charset="-78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812092" y="5126724"/>
            <a:ext cx="142806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100" dirty="0">
                <a:solidFill>
                  <a:prstClr val="black"/>
                </a:solidFill>
                <a:cs typeface="B Zar" panose="00000400000000000000" pitchFamily="2" charset="-78"/>
              </a:rPr>
              <a:t>......................................</a:t>
            </a:r>
            <a:endParaRPr lang="en-US" sz="1100" dirty="0">
              <a:solidFill>
                <a:prstClr val="black"/>
              </a:solidFill>
              <a:cs typeface="B Zar" panose="00000400000000000000" pitchFamily="2" charset="-78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-16392" y="9197247"/>
            <a:ext cx="4647055" cy="4571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53" name="8-Point Star 52"/>
          <p:cNvSpPr/>
          <p:nvPr/>
        </p:nvSpPr>
        <p:spPr>
          <a:xfrm>
            <a:off x="172853" y="9005860"/>
            <a:ext cx="457200" cy="457200"/>
          </a:xfrm>
          <a:prstGeom prst="star8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1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FDFA561-714A-4DDF-F2A2-6D8318A8DCC6}"/>
              </a:ext>
            </a:extLst>
          </p:cNvPr>
          <p:cNvSpPr/>
          <p:nvPr/>
        </p:nvSpPr>
        <p:spPr>
          <a:xfrm>
            <a:off x="5505237" y="221871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محل قرارگیری لوگو انجمن</a:t>
            </a:r>
            <a:endParaRPr lang="en-US" sz="1400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95608DF-23F6-F8B3-7B06-EE811711A6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783" y="117603"/>
            <a:ext cx="780356" cy="114614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978E3A3-856D-F793-B9FE-61B8C50D26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974" y="174631"/>
            <a:ext cx="774259" cy="97544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6E0AF0F-243E-BE83-73CD-56A770BA0B1A}"/>
              </a:ext>
            </a:extLst>
          </p:cNvPr>
          <p:cNvSpPr txBox="1"/>
          <p:nvPr/>
        </p:nvSpPr>
        <p:spPr>
          <a:xfrm>
            <a:off x="350563" y="921662"/>
            <a:ext cx="6302826" cy="1034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400" b="1" dirty="0">
                <a:cs typeface="B Titr" panose="00000700000000000000" pitchFamily="2" charset="-78"/>
              </a:rPr>
              <a:t>گزارش عملکرد انجمن در حوزه گفتگوی علمی و تخصصی</a:t>
            </a:r>
          </a:p>
          <a:p>
            <a:pPr algn="ctr" rtl="1">
              <a:lnSpc>
                <a:spcPct val="150000"/>
              </a:lnSpc>
            </a:pPr>
            <a:r>
              <a:rPr lang="fa-IR" sz="1400" b="1" dirty="0">
                <a:solidFill>
                  <a:srgbClr val="C00000"/>
                </a:solidFill>
                <a:cs typeface="B Titr" panose="00000700000000000000" pitchFamily="2" charset="-78"/>
              </a:rPr>
              <a:t>انجمن علمی- دانشجویی (نام انجمن علمی به همراه اسم پردیس یا مرکز)</a:t>
            </a:r>
          </a:p>
          <a:p>
            <a:pPr algn="ctr" rtl="1">
              <a:lnSpc>
                <a:spcPct val="150000"/>
              </a:lnSpc>
            </a:pPr>
            <a:r>
              <a:rPr lang="fa-IR" sz="1400" b="1" dirty="0">
                <a:solidFill>
                  <a:srgbClr val="C00000"/>
                </a:solidFill>
                <a:cs typeface="B Titr" panose="00000700000000000000" pitchFamily="2" charset="-78"/>
              </a:rPr>
              <a:t>جشنواره دانشگاهی حرکت دانشگاه فرهنگیان</a:t>
            </a:r>
            <a:endParaRPr lang="en-US" sz="14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9FBD116-FA3C-5995-E48E-38C6BFE0C8D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7418" y="8515952"/>
            <a:ext cx="2022307" cy="1158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4804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000"/>
                            </p:stCondLst>
                            <p:childTnLst>
                              <p:par>
                                <p:cTn id="6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5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41" grpId="0"/>
      <p:bldP spid="42" grpId="0" animBg="1"/>
      <p:bldP spid="5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tangle 51"/>
          <p:cNvSpPr/>
          <p:nvPr/>
        </p:nvSpPr>
        <p:spPr>
          <a:xfrm>
            <a:off x="0" y="2065001"/>
            <a:ext cx="6867239" cy="639917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sz="1400" b="1" dirty="0">
                <a:solidFill>
                  <a:prstClr val="white"/>
                </a:solidFill>
                <a:cs typeface="B Mitra" panose="00000400000000000000" pitchFamily="2" charset="-78"/>
              </a:rPr>
              <a:t>عنوان برنامه</a:t>
            </a:r>
            <a:endParaRPr lang="en-US" sz="14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0" y="2735740"/>
            <a:ext cx="6867239" cy="6701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54" name="Title 1"/>
          <p:cNvSpPr txBox="1">
            <a:spLocks/>
          </p:cNvSpPr>
          <p:nvPr/>
        </p:nvSpPr>
        <p:spPr>
          <a:xfrm>
            <a:off x="-33042" y="2914807"/>
            <a:ext cx="6858163" cy="36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fa-IR" sz="2500" dirty="0">
                <a:solidFill>
                  <a:schemeClr val="accent6">
                    <a:lumMod val="50000"/>
                  </a:schemeClr>
                </a:solidFill>
                <a:cs typeface="B Titr" panose="00000700000000000000" pitchFamily="2" charset="-78"/>
              </a:rPr>
              <a:t>جزئیات نشست</a:t>
            </a:r>
            <a:endParaRPr lang="en-US" sz="2500" dirty="0">
              <a:solidFill>
                <a:schemeClr val="accent6">
                  <a:lumMod val="50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99" name="Shape 641"/>
          <p:cNvSpPr/>
          <p:nvPr/>
        </p:nvSpPr>
        <p:spPr>
          <a:xfrm>
            <a:off x="1608106" y="5760530"/>
            <a:ext cx="518338" cy="518338"/>
          </a:xfrm>
          <a:prstGeom prst="ellipse">
            <a:avLst/>
          </a:prstGeom>
          <a:noFill/>
          <a:ln w="381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" name="Shape 643"/>
          <p:cNvSpPr/>
          <p:nvPr/>
        </p:nvSpPr>
        <p:spPr>
          <a:xfrm>
            <a:off x="3191323" y="5760530"/>
            <a:ext cx="518338" cy="518338"/>
          </a:xfrm>
          <a:prstGeom prst="ellipse">
            <a:avLst/>
          </a:prstGeom>
          <a:noFill/>
          <a:ln w="38100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" name="Shape 644"/>
          <p:cNvSpPr/>
          <p:nvPr/>
        </p:nvSpPr>
        <p:spPr>
          <a:xfrm>
            <a:off x="4774540" y="5760530"/>
            <a:ext cx="518338" cy="518338"/>
          </a:xfrm>
          <a:prstGeom prst="ellipse">
            <a:avLst/>
          </a:prstGeom>
          <a:noFill/>
          <a:ln w="38100" cap="flat" cmpd="sng">
            <a:solidFill>
              <a:schemeClr val="accent3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" name="Text Placeholder 3"/>
          <p:cNvSpPr txBox="1">
            <a:spLocks/>
          </p:cNvSpPr>
          <p:nvPr/>
        </p:nvSpPr>
        <p:spPr>
          <a:xfrm>
            <a:off x="3223534" y="5865810"/>
            <a:ext cx="364424" cy="307777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914406" rtl="1">
              <a:spcBef>
                <a:spcPct val="20000"/>
              </a:spcBef>
              <a:defRPr/>
            </a:pPr>
            <a:r>
              <a:rPr lang="fa-IR" sz="2000" dirty="0">
                <a:solidFill>
                  <a:srgbClr val="4472C4"/>
                </a:solidFill>
                <a:latin typeface="Ruda" panose="02000000000000000000" pitchFamily="2" charset="0"/>
                <a:cs typeface="B Yekan" panose="00000400000000000000" pitchFamily="2" charset="-78"/>
              </a:rPr>
              <a:t>02</a:t>
            </a:r>
            <a:endParaRPr lang="en-US" sz="2000" dirty="0">
              <a:solidFill>
                <a:srgbClr val="4472C4"/>
              </a:solidFill>
              <a:latin typeface="Ruda" panose="02000000000000000000" pitchFamily="2" charset="0"/>
              <a:cs typeface="B Yekan" panose="00000400000000000000" pitchFamily="2" charset="-78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2732779" y="6546852"/>
            <a:ext cx="151410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100" dirty="0">
                <a:solidFill>
                  <a:schemeClr val="bg1"/>
                </a:solidFill>
                <a:cs typeface="B Zar" panose="00000400000000000000" pitchFamily="2" charset="-78"/>
              </a:rPr>
              <a:t>...........................</a:t>
            </a:r>
            <a:endParaRPr lang="en-US" sz="1100" dirty="0">
              <a:solidFill>
                <a:schemeClr val="bg1"/>
              </a:solidFill>
              <a:cs typeface="B Zar" panose="00000400000000000000" pitchFamily="2" charset="-78"/>
            </a:endParaRPr>
          </a:p>
        </p:txBody>
      </p:sp>
      <p:sp>
        <p:nvSpPr>
          <p:cNvPr id="104" name="Text Placeholder 3"/>
          <p:cNvSpPr txBox="1">
            <a:spLocks/>
          </p:cNvSpPr>
          <p:nvPr/>
        </p:nvSpPr>
        <p:spPr>
          <a:xfrm>
            <a:off x="4831006" y="5865810"/>
            <a:ext cx="364424" cy="307777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914406" rtl="1">
              <a:spcBef>
                <a:spcPct val="20000"/>
              </a:spcBef>
              <a:defRPr/>
            </a:pPr>
            <a:r>
              <a:rPr lang="fa-IR" sz="2000" dirty="0">
                <a:solidFill>
                  <a:srgbClr val="4472C4"/>
                </a:solidFill>
                <a:latin typeface="Ruda" panose="02000000000000000000" pitchFamily="2" charset="0"/>
                <a:cs typeface="B Yekan" panose="00000400000000000000" pitchFamily="2" charset="-78"/>
              </a:rPr>
              <a:t>01</a:t>
            </a:r>
            <a:endParaRPr lang="en-US" sz="2000" dirty="0">
              <a:solidFill>
                <a:srgbClr val="4472C4"/>
              </a:solidFill>
              <a:latin typeface="Ruda" panose="02000000000000000000" pitchFamily="2" charset="0"/>
              <a:cs typeface="B Yekan" panose="00000400000000000000" pitchFamily="2" charset="-78"/>
            </a:endParaRPr>
          </a:p>
        </p:txBody>
      </p:sp>
      <p:sp>
        <p:nvSpPr>
          <p:cNvPr id="105" name="Text Placeholder 3"/>
          <p:cNvSpPr txBox="1">
            <a:spLocks/>
          </p:cNvSpPr>
          <p:nvPr/>
        </p:nvSpPr>
        <p:spPr>
          <a:xfrm>
            <a:off x="1640660" y="5865810"/>
            <a:ext cx="364424" cy="307777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914406" rtl="1">
              <a:spcBef>
                <a:spcPct val="20000"/>
              </a:spcBef>
              <a:defRPr/>
            </a:pPr>
            <a:r>
              <a:rPr lang="fa-IR" sz="2000" dirty="0">
                <a:solidFill>
                  <a:srgbClr val="4472C4"/>
                </a:solidFill>
                <a:latin typeface="Ruda" panose="02000000000000000000" pitchFamily="2" charset="0"/>
                <a:cs typeface="B Yekan" panose="00000400000000000000" pitchFamily="2" charset="-78"/>
              </a:rPr>
              <a:t>03</a:t>
            </a:r>
            <a:endParaRPr lang="en-US" sz="2000" dirty="0">
              <a:solidFill>
                <a:srgbClr val="4472C4"/>
              </a:solidFill>
              <a:latin typeface="Ruda" panose="02000000000000000000" pitchFamily="2" charset="0"/>
              <a:cs typeface="B Yekan" panose="00000400000000000000" pitchFamily="2" charset="-78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1065821" y="6546852"/>
            <a:ext cx="151410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100" dirty="0">
                <a:solidFill>
                  <a:schemeClr val="bg1"/>
                </a:solidFill>
                <a:cs typeface="B Zar" panose="00000400000000000000" pitchFamily="2" charset="-78"/>
              </a:rPr>
              <a:t>..............................</a:t>
            </a:r>
            <a:endParaRPr lang="en-US" sz="1100" dirty="0">
              <a:solidFill>
                <a:schemeClr val="bg1"/>
              </a:solidFill>
              <a:cs typeface="B Zar" panose="00000400000000000000" pitchFamily="2" charset="-78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4276658" y="6546852"/>
            <a:ext cx="151410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100" dirty="0">
                <a:solidFill>
                  <a:schemeClr val="bg1"/>
                </a:solidFill>
                <a:cs typeface="B Zar" panose="00000400000000000000" pitchFamily="2" charset="-78"/>
              </a:rPr>
              <a:t>..............................</a:t>
            </a:r>
            <a:endParaRPr lang="en-US" sz="1100" dirty="0">
              <a:solidFill>
                <a:schemeClr val="bg1"/>
              </a:solidFill>
              <a:cs typeface="B Zar" panose="00000400000000000000" pitchFamily="2" charset="-78"/>
            </a:endParaRPr>
          </a:p>
        </p:txBody>
      </p:sp>
      <p:sp>
        <p:nvSpPr>
          <p:cNvPr id="108" name="Title 1"/>
          <p:cNvSpPr txBox="1">
            <a:spLocks/>
          </p:cNvSpPr>
          <p:nvPr/>
        </p:nvSpPr>
        <p:spPr>
          <a:xfrm>
            <a:off x="-163" y="5167890"/>
            <a:ext cx="6858163" cy="36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fa-IR" sz="2500" dirty="0">
                <a:solidFill>
                  <a:schemeClr val="accent6">
                    <a:lumMod val="50000"/>
                  </a:schemeClr>
                </a:solidFill>
                <a:cs typeface="B Titr" panose="00000700000000000000" pitchFamily="2" charset="-78"/>
              </a:rPr>
              <a:t>پنل‌های نشست</a:t>
            </a:r>
            <a:endParaRPr lang="en-US" sz="2500" dirty="0">
              <a:solidFill>
                <a:schemeClr val="accent6">
                  <a:lumMod val="50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550786" y="3426662"/>
            <a:ext cx="570991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100" dirty="0">
                <a:cs typeface="B Zar" panose="00000400000000000000" pitchFamily="2" charset="-78"/>
              </a:rPr>
              <a:t>..................................</a:t>
            </a:r>
            <a:endParaRPr lang="en-US" sz="1100" dirty="0">
              <a:cs typeface="B Zar" panose="00000400000000000000" pitchFamily="2" charset="-78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-16392" y="9197247"/>
            <a:ext cx="4647055" cy="4571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27" name="8-Point Star 26"/>
          <p:cNvSpPr/>
          <p:nvPr/>
        </p:nvSpPr>
        <p:spPr>
          <a:xfrm>
            <a:off x="172853" y="9005860"/>
            <a:ext cx="457200" cy="457200"/>
          </a:xfrm>
          <a:prstGeom prst="star8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3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37B1ED2-5120-0283-B52A-14BD50C62E30}"/>
              </a:ext>
            </a:extLst>
          </p:cNvPr>
          <p:cNvSpPr/>
          <p:nvPr/>
        </p:nvSpPr>
        <p:spPr>
          <a:xfrm>
            <a:off x="5505237" y="221871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محل قرارگیری لوگو انجمن</a:t>
            </a:r>
            <a:endParaRPr lang="en-US" sz="1400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0ED526F-1438-5BEE-19A5-5A4D4D2232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783" y="117603"/>
            <a:ext cx="780356" cy="114614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45FAA56-3093-D974-04F2-AF59376E61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974" y="174631"/>
            <a:ext cx="774259" cy="97544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6BFEBAD-62F3-C4AF-13F0-C4AA545B5EDB}"/>
              </a:ext>
            </a:extLst>
          </p:cNvPr>
          <p:cNvSpPr txBox="1"/>
          <p:nvPr/>
        </p:nvSpPr>
        <p:spPr>
          <a:xfrm>
            <a:off x="350563" y="921662"/>
            <a:ext cx="6302826" cy="1034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400" b="1" dirty="0">
                <a:cs typeface="B Titr" panose="00000700000000000000" pitchFamily="2" charset="-78"/>
              </a:rPr>
              <a:t>گزارش عملکرد انجمن در حوزه گفتگوی علمی و تخصصی</a:t>
            </a:r>
          </a:p>
          <a:p>
            <a:pPr algn="ctr" rtl="1">
              <a:lnSpc>
                <a:spcPct val="150000"/>
              </a:lnSpc>
            </a:pPr>
            <a:r>
              <a:rPr lang="fa-IR" sz="1400" b="1" dirty="0">
                <a:solidFill>
                  <a:srgbClr val="C00000"/>
                </a:solidFill>
                <a:cs typeface="B Titr" panose="00000700000000000000" pitchFamily="2" charset="-78"/>
              </a:rPr>
              <a:t>انجمن علمی- دانشجویی (نام انجمن علمی به همراه اسم پردیس یا مرکز)</a:t>
            </a:r>
          </a:p>
          <a:p>
            <a:pPr algn="ctr" rtl="1">
              <a:lnSpc>
                <a:spcPct val="150000"/>
              </a:lnSpc>
            </a:pPr>
            <a:r>
              <a:rPr lang="fa-IR" sz="1400" b="1" dirty="0">
                <a:solidFill>
                  <a:srgbClr val="C00000"/>
                </a:solidFill>
                <a:cs typeface="B Titr" panose="00000700000000000000" pitchFamily="2" charset="-78"/>
              </a:rPr>
              <a:t>جشنواره دانشگاهی حرکت دانشگاه فرهنگیان</a:t>
            </a:r>
            <a:endParaRPr lang="en-US" sz="14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78EF90A-0513-437B-26EF-5CFE43B16BE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7418" y="8515952"/>
            <a:ext cx="2022307" cy="1158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978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3" grpId="0" animBg="1"/>
      <p:bldP spid="54" grpId="0"/>
      <p:bldP spid="108" grpId="0"/>
      <p:bldP spid="2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36"/>
          <p:cNvSpPr/>
          <p:nvPr/>
        </p:nvSpPr>
        <p:spPr>
          <a:xfrm>
            <a:off x="-17802" y="3494524"/>
            <a:ext cx="6867239" cy="460974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2" name="Rectangle 51"/>
          <p:cNvSpPr/>
          <p:nvPr/>
        </p:nvSpPr>
        <p:spPr>
          <a:xfrm>
            <a:off x="0" y="2112978"/>
            <a:ext cx="6867239" cy="59300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sz="1400" b="1" dirty="0">
                <a:solidFill>
                  <a:prstClr val="white"/>
                </a:solidFill>
                <a:cs typeface="B Mitra" panose="00000400000000000000" pitchFamily="2" charset="-78"/>
              </a:rPr>
              <a:t>عنوان جلسه هم اندیشی</a:t>
            </a:r>
            <a:endParaRPr lang="en-US" sz="14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0" y="2750980"/>
            <a:ext cx="6867239" cy="6701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54" name="Title 1"/>
          <p:cNvSpPr txBox="1">
            <a:spLocks/>
          </p:cNvSpPr>
          <p:nvPr/>
        </p:nvSpPr>
        <p:spPr>
          <a:xfrm>
            <a:off x="-33042" y="2955756"/>
            <a:ext cx="6858163" cy="36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fa-IR" sz="2500" dirty="0">
                <a:solidFill>
                  <a:schemeClr val="accent6">
                    <a:lumMod val="50000"/>
                  </a:schemeClr>
                </a:solidFill>
                <a:cs typeface="B Titr" panose="00000700000000000000" pitchFamily="2" charset="-78"/>
              </a:rPr>
              <a:t>سخنرانان و مدعوین</a:t>
            </a:r>
            <a:endParaRPr lang="en-US" sz="2500" dirty="0">
              <a:solidFill>
                <a:schemeClr val="accent6">
                  <a:lumMod val="50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24" name="Shape 807"/>
          <p:cNvSpPr>
            <a:spLocks noGrp="1"/>
          </p:cNvSpPr>
          <p:nvPr>
            <p:ph type="pic" idx="2"/>
          </p:nvPr>
        </p:nvSpPr>
        <p:spPr>
          <a:xfrm>
            <a:off x="1340306" y="3846809"/>
            <a:ext cx="1200150" cy="1237906"/>
          </a:xfrm>
          <a:prstGeom prst="ellipse">
            <a:avLst/>
          </a:prstGeom>
          <a:solidFill>
            <a:srgbClr val="4E5765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endParaRPr sz="1100" dirty="0"/>
          </a:p>
        </p:txBody>
      </p:sp>
      <p:sp>
        <p:nvSpPr>
          <p:cNvPr id="25" name="Shape 808"/>
          <p:cNvSpPr>
            <a:spLocks noGrp="1"/>
          </p:cNvSpPr>
          <p:nvPr>
            <p:ph type="pic" idx="3"/>
          </p:nvPr>
        </p:nvSpPr>
        <p:spPr>
          <a:xfrm>
            <a:off x="2847637" y="3846809"/>
            <a:ext cx="1200150" cy="1237906"/>
          </a:xfrm>
          <a:prstGeom prst="ellipse">
            <a:avLst/>
          </a:prstGeom>
          <a:solidFill>
            <a:srgbClr val="4E5765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endParaRPr sz="1100" dirty="0"/>
          </a:p>
        </p:txBody>
      </p:sp>
      <p:sp>
        <p:nvSpPr>
          <p:cNvPr id="26" name="Shape 809"/>
          <p:cNvSpPr>
            <a:spLocks noGrp="1"/>
          </p:cNvSpPr>
          <p:nvPr>
            <p:ph type="pic" idx="4"/>
          </p:nvPr>
        </p:nvSpPr>
        <p:spPr>
          <a:xfrm>
            <a:off x="4354968" y="3846809"/>
            <a:ext cx="1200150" cy="1237906"/>
          </a:xfrm>
          <a:prstGeom prst="ellipse">
            <a:avLst/>
          </a:prstGeom>
          <a:solidFill>
            <a:srgbClr val="4E5765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endParaRPr sz="1100" dirty="0"/>
          </a:p>
        </p:txBody>
      </p:sp>
      <p:sp>
        <p:nvSpPr>
          <p:cNvPr id="27" name="Shape 814"/>
          <p:cNvSpPr/>
          <p:nvPr/>
        </p:nvSpPr>
        <p:spPr>
          <a:xfrm>
            <a:off x="1663822" y="4998143"/>
            <a:ext cx="553117" cy="242619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fa-IR" sz="825" dirty="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عنوان</a:t>
            </a:r>
            <a:endParaRPr lang="en-US" sz="825" dirty="0">
              <a:solidFill>
                <a:schemeClr val="dk1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28" name="Shape 815"/>
          <p:cNvSpPr/>
          <p:nvPr/>
        </p:nvSpPr>
        <p:spPr>
          <a:xfrm>
            <a:off x="3171154" y="4998141"/>
            <a:ext cx="553117" cy="242619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>
              <a:spcBef>
                <a:spcPts val="0"/>
              </a:spcBef>
              <a:buSzPct val="25000"/>
              <a:buNone/>
            </a:pPr>
            <a:r>
              <a:rPr lang="fa-IR" sz="825" dirty="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عنوان</a:t>
            </a:r>
            <a:endParaRPr lang="en-US" sz="825" dirty="0">
              <a:solidFill>
                <a:schemeClr val="dk1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29" name="Shape 816"/>
          <p:cNvSpPr/>
          <p:nvPr/>
        </p:nvSpPr>
        <p:spPr>
          <a:xfrm>
            <a:off x="4678484" y="4998141"/>
            <a:ext cx="553117" cy="242619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fa-IR" sz="825" dirty="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عنوان</a:t>
            </a:r>
            <a:endParaRPr lang="en-US" sz="825" dirty="0">
              <a:solidFill>
                <a:schemeClr val="dk1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32" name="Shape 819"/>
          <p:cNvSpPr/>
          <p:nvPr/>
        </p:nvSpPr>
        <p:spPr>
          <a:xfrm>
            <a:off x="1107983" y="5363232"/>
            <a:ext cx="1664794" cy="280566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chemeClr val="bg1"/>
                </a:solidFill>
                <a:latin typeface="Roboto"/>
                <a:ea typeface="Roboto"/>
                <a:cs typeface="Roboto"/>
                <a:sym typeface="Roboto"/>
              </a:rPr>
              <a:t>نام سخنران</a:t>
            </a:r>
            <a:endParaRPr lang="en-US" sz="1500" b="1" dirty="0">
              <a:solidFill>
                <a:schemeClr val="bg1"/>
              </a:solidFill>
              <a:latin typeface="Roboto"/>
              <a:ea typeface="Roboto"/>
              <a:cs typeface="Roboto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chemeClr val="bg1"/>
                </a:solidFill>
                <a:latin typeface="Roboto"/>
                <a:ea typeface="Roboto"/>
                <a:cs typeface="Roboto"/>
                <a:sym typeface="Roboto"/>
              </a:rPr>
              <a:t>سمت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1000" dirty="0">
                <a:solidFill>
                  <a:schemeClr val="bg1"/>
                </a:solidFill>
                <a:cs typeface="B Zar" panose="00000400000000000000" pitchFamily="2" charset="-78"/>
              </a:rPr>
              <a:t>.</a:t>
            </a:r>
            <a:endParaRPr lang="en-US" sz="1000" dirty="0">
              <a:solidFill>
                <a:schemeClr val="bg1"/>
              </a:solidFill>
              <a:cs typeface="B Zar" panose="00000400000000000000" pitchFamily="2" charset="-78"/>
            </a:endParaRPr>
          </a:p>
          <a:p>
            <a:pPr lvl="0" algn="ctr" rtl="1">
              <a:lnSpc>
                <a:spcPct val="130000"/>
              </a:lnSpc>
              <a:buSzPct val="25000"/>
            </a:pPr>
            <a:endParaRPr lang="en-US" sz="1000" dirty="0">
              <a:solidFill>
                <a:schemeClr val="bg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3" name="Shape 820"/>
          <p:cNvSpPr/>
          <p:nvPr/>
        </p:nvSpPr>
        <p:spPr>
          <a:xfrm>
            <a:off x="2615314" y="5363232"/>
            <a:ext cx="1664794" cy="280566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chemeClr val="bg1"/>
                </a:solidFill>
                <a:latin typeface="Roboto"/>
                <a:ea typeface="Roboto"/>
                <a:cs typeface="Roboto"/>
                <a:sym typeface="Roboto"/>
              </a:rPr>
              <a:t>نام سخنران</a:t>
            </a:r>
            <a:endParaRPr lang="en-US" sz="1500" b="1" dirty="0">
              <a:solidFill>
                <a:schemeClr val="bg1"/>
              </a:solidFill>
              <a:latin typeface="Roboto"/>
              <a:ea typeface="Roboto"/>
              <a:cs typeface="Roboto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chemeClr val="bg1"/>
                </a:solidFill>
                <a:latin typeface="Roboto"/>
                <a:ea typeface="Roboto"/>
                <a:cs typeface="Roboto"/>
                <a:sym typeface="Roboto"/>
              </a:rPr>
              <a:t>سمت</a:t>
            </a:r>
          </a:p>
        </p:txBody>
      </p:sp>
      <p:sp>
        <p:nvSpPr>
          <p:cNvPr id="34" name="Shape 821"/>
          <p:cNvSpPr/>
          <p:nvPr/>
        </p:nvSpPr>
        <p:spPr>
          <a:xfrm>
            <a:off x="4166900" y="5363232"/>
            <a:ext cx="1664794" cy="280566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1">
              <a:lnSpc>
                <a:spcPct val="130000"/>
              </a:lnSpc>
              <a:spcBef>
                <a:spcPts val="0"/>
              </a:spcBef>
              <a:buSzPct val="25000"/>
              <a:buNone/>
            </a:pPr>
            <a:r>
              <a:rPr lang="fa-IR" sz="1500" b="1" dirty="0">
                <a:solidFill>
                  <a:schemeClr val="bg1"/>
                </a:solidFill>
                <a:latin typeface="Roboto"/>
                <a:ea typeface="Roboto"/>
                <a:cs typeface="Roboto"/>
                <a:sym typeface="Roboto"/>
              </a:rPr>
              <a:t>نام سخنران</a:t>
            </a:r>
            <a:endParaRPr lang="en-US" sz="1500" b="1" dirty="0">
              <a:solidFill>
                <a:schemeClr val="bg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ctr" rtl="1">
              <a:lnSpc>
                <a:spcPct val="130000"/>
              </a:lnSpc>
              <a:spcBef>
                <a:spcPts val="0"/>
              </a:spcBef>
              <a:buSzPct val="25000"/>
              <a:buNone/>
            </a:pPr>
            <a:r>
              <a:rPr lang="fa-IR" sz="825" dirty="0">
                <a:solidFill>
                  <a:schemeClr val="bg1"/>
                </a:solidFill>
                <a:latin typeface="Roboto"/>
                <a:ea typeface="Roboto"/>
                <a:cs typeface="Roboto"/>
                <a:sym typeface="Roboto"/>
              </a:rPr>
              <a:t>سمت</a:t>
            </a:r>
          </a:p>
          <a:p>
            <a:pPr marL="0" marR="0" lvl="0" indent="0" algn="ctr" rtl="1">
              <a:lnSpc>
                <a:spcPct val="130000"/>
              </a:lnSpc>
              <a:spcBef>
                <a:spcPts val="0"/>
              </a:spcBef>
              <a:buSzPct val="25000"/>
              <a:buNone/>
            </a:pPr>
            <a:r>
              <a:rPr lang="fa-IR" sz="1000" dirty="0">
                <a:solidFill>
                  <a:schemeClr val="bg1"/>
                </a:solidFill>
                <a:cs typeface="B Zar" panose="00000400000000000000" pitchFamily="2" charset="-78"/>
              </a:rPr>
              <a:t>.</a:t>
            </a:r>
            <a:endParaRPr lang="en-US" sz="1000" dirty="0">
              <a:solidFill>
                <a:schemeClr val="bg1"/>
              </a:solidFill>
              <a:cs typeface="B Zar" panose="00000400000000000000" pitchFamily="2" charset="-78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-16392" y="9197247"/>
            <a:ext cx="4647055" cy="4571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31" name="8-Point Star 30"/>
          <p:cNvSpPr/>
          <p:nvPr/>
        </p:nvSpPr>
        <p:spPr>
          <a:xfrm>
            <a:off x="172853" y="9005860"/>
            <a:ext cx="457200" cy="457200"/>
          </a:xfrm>
          <a:prstGeom prst="star8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4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C7653A9-CDC7-1216-AF27-4806E07399B8}"/>
              </a:ext>
            </a:extLst>
          </p:cNvPr>
          <p:cNvSpPr/>
          <p:nvPr/>
        </p:nvSpPr>
        <p:spPr>
          <a:xfrm>
            <a:off x="5505237" y="221871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محل قرارگیری لوگو انجمن</a:t>
            </a:r>
            <a:endParaRPr lang="en-US" sz="1400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E9FC3DA-F879-59AD-CE57-487F4DAB0A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783" y="117603"/>
            <a:ext cx="780356" cy="114614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540AF1C-E0F0-38A2-146B-6A0C7D3A76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974" y="174631"/>
            <a:ext cx="774259" cy="97544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3F6B9C6-2CBF-945C-5932-00EBA172BD53}"/>
              </a:ext>
            </a:extLst>
          </p:cNvPr>
          <p:cNvSpPr txBox="1"/>
          <p:nvPr/>
        </p:nvSpPr>
        <p:spPr>
          <a:xfrm>
            <a:off x="350563" y="921662"/>
            <a:ext cx="6302826" cy="1034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400" b="1" dirty="0">
                <a:cs typeface="B Titr" panose="00000700000000000000" pitchFamily="2" charset="-78"/>
              </a:rPr>
              <a:t>گزارش عملکرد انجمن در حوزه گفتگوی علمی و تخصصی</a:t>
            </a:r>
          </a:p>
          <a:p>
            <a:pPr algn="ctr" rtl="1">
              <a:lnSpc>
                <a:spcPct val="150000"/>
              </a:lnSpc>
            </a:pPr>
            <a:r>
              <a:rPr lang="fa-IR" sz="1400" b="1" dirty="0">
                <a:solidFill>
                  <a:srgbClr val="C00000"/>
                </a:solidFill>
                <a:cs typeface="B Titr" panose="00000700000000000000" pitchFamily="2" charset="-78"/>
              </a:rPr>
              <a:t>انجمن علمی- دانشجویی (نام انجمن علمی به همراه اسم پردیس یا مرکز)</a:t>
            </a:r>
          </a:p>
          <a:p>
            <a:pPr algn="ctr" rtl="1">
              <a:lnSpc>
                <a:spcPct val="150000"/>
              </a:lnSpc>
            </a:pPr>
            <a:r>
              <a:rPr lang="fa-IR" sz="1400" b="1" dirty="0">
                <a:solidFill>
                  <a:srgbClr val="C00000"/>
                </a:solidFill>
                <a:cs typeface="B Titr" panose="00000700000000000000" pitchFamily="2" charset="-78"/>
              </a:rPr>
              <a:t>جشنواره دانشگاهی حرکت دانشگاه فرهنگیان</a:t>
            </a:r>
            <a:endParaRPr lang="en-US" sz="14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334C228-1D2E-75CB-5316-62B8BDADE60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7418" y="8515952"/>
            <a:ext cx="2022307" cy="1158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038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3" grpId="0" animBg="1"/>
      <p:bldP spid="54" grpId="0"/>
      <p:bldP spid="3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/>
        </p:nvSpPr>
        <p:spPr>
          <a:xfrm>
            <a:off x="1" y="2171166"/>
            <a:ext cx="6858000" cy="687620"/>
          </a:xfrm>
          <a:prstGeom prst="rect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sz="2400" b="1" dirty="0">
                <a:cs typeface="B Mitra" panose="00000400000000000000" pitchFamily="2" charset="-78"/>
              </a:rPr>
              <a:t>معرفی انجمن علمی- دانشجویی</a:t>
            </a:r>
            <a:endParaRPr lang="en-US" sz="2400" dirty="0">
              <a:cs typeface="B Mitra" panose="000004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" y="2919746"/>
            <a:ext cx="6858000" cy="67014"/>
          </a:xfrm>
          <a:prstGeom prst="rect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" y="8747761"/>
            <a:ext cx="4689385" cy="45720"/>
          </a:xfrm>
          <a:prstGeom prst="rect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81" name="Title 1"/>
          <p:cNvSpPr txBox="1">
            <a:spLocks/>
          </p:cNvSpPr>
          <p:nvPr/>
        </p:nvSpPr>
        <p:spPr>
          <a:xfrm>
            <a:off x="-163" y="3314753"/>
            <a:ext cx="6858163" cy="36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fa-IR" sz="2400" dirty="0">
                <a:solidFill>
                  <a:srgbClr val="07C5A1"/>
                </a:solidFill>
                <a:cs typeface="B Titr" panose="00000700000000000000" pitchFamily="2" charset="-78"/>
              </a:rPr>
              <a:t>انجمن علمی – دانشجویی نام انجمن</a:t>
            </a:r>
            <a:endParaRPr lang="en-GB" sz="2400" b="1" dirty="0">
              <a:solidFill>
                <a:srgbClr val="07C5A1"/>
              </a:solidFill>
              <a:latin typeface="Ruda" panose="02000000000000000000" pitchFamily="2" charset="0"/>
              <a:ea typeface="Fira Sans Book" panose="00000400000000000000" pitchFamily="50" charset="0"/>
              <a:cs typeface="B Titr" panose="00000700000000000000" pitchFamily="2" charset="-78"/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449837" y="3930912"/>
            <a:ext cx="5939388" cy="102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150000"/>
              </a:lnSpc>
              <a:spcAft>
                <a:spcPts val="800"/>
              </a:spcAft>
            </a:pP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……………………………………………………………………………………………………………………………………………………………………………………………………………….…………………………………………………</a:t>
            </a:r>
          </a:p>
        </p:txBody>
      </p:sp>
      <p:sp>
        <p:nvSpPr>
          <p:cNvPr id="20" name="8-Point Star 19"/>
          <p:cNvSpPr/>
          <p:nvPr/>
        </p:nvSpPr>
        <p:spPr>
          <a:xfrm>
            <a:off x="144651" y="8550553"/>
            <a:ext cx="457200" cy="457200"/>
          </a:xfrm>
          <a:prstGeom prst="star8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2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E768670-74C2-5BF0-67BC-61AB196AC37A}"/>
              </a:ext>
            </a:extLst>
          </p:cNvPr>
          <p:cNvSpPr/>
          <p:nvPr/>
        </p:nvSpPr>
        <p:spPr>
          <a:xfrm>
            <a:off x="5502642" y="195076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محل قرارگیری لوگو انجمن</a:t>
            </a:r>
            <a:endParaRPr lang="en-US" sz="1400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4C015CC-0F7A-1C85-C27D-89C398A716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968" y="110686"/>
            <a:ext cx="780356" cy="114614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7DF0235-5EE3-6F3A-8111-5B272DB8FE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159" y="167714"/>
            <a:ext cx="774259" cy="97544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D90A6C3-DA06-9B28-79DD-B49A66A289A4}"/>
              </a:ext>
            </a:extLst>
          </p:cNvPr>
          <p:cNvSpPr txBox="1"/>
          <p:nvPr/>
        </p:nvSpPr>
        <p:spPr>
          <a:xfrm>
            <a:off x="274992" y="722107"/>
            <a:ext cx="630282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b="1" dirty="0">
                <a:cs typeface="B Titr" panose="00000700000000000000" pitchFamily="2" charset="-78"/>
              </a:rPr>
              <a:t>گزارش جامع عملکرد</a:t>
            </a:r>
          </a:p>
          <a:p>
            <a:pPr algn="ctr" rtl="1">
              <a:lnSpc>
                <a:spcPct val="150000"/>
              </a:lnSpc>
            </a:pPr>
            <a:r>
              <a:rPr lang="fa-IR" sz="1600" b="1" dirty="0">
                <a:solidFill>
                  <a:srgbClr val="C00000"/>
                </a:solidFill>
                <a:cs typeface="B Titr" panose="00000700000000000000" pitchFamily="2" charset="-78"/>
              </a:rPr>
              <a:t>انجمن علمی- دانشجویی (نام انجمن علمی به همراه اسم پردیس یا مرکز)</a:t>
            </a:r>
          </a:p>
          <a:p>
            <a:pPr algn="ctr" rtl="1">
              <a:lnSpc>
                <a:spcPct val="150000"/>
              </a:lnSpc>
            </a:pPr>
            <a:r>
              <a:rPr lang="fa-IR" sz="1600" b="1" dirty="0">
                <a:solidFill>
                  <a:srgbClr val="C00000"/>
                </a:solidFill>
                <a:cs typeface="B Titr" panose="00000700000000000000" pitchFamily="2" charset="-78"/>
              </a:rPr>
              <a:t>جشنواره دانشگاهی حرکت دانشگاه فرهنگیان</a:t>
            </a:r>
            <a:endParaRPr lang="en-US" sz="16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0AFB74E-3C2F-6E68-D057-684B93B54EA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7418" y="8282037"/>
            <a:ext cx="2022307" cy="1158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144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8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36"/>
          <p:cNvSpPr/>
          <p:nvPr/>
        </p:nvSpPr>
        <p:spPr>
          <a:xfrm>
            <a:off x="-16392" y="3222937"/>
            <a:ext cx="6867239" cy="515118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2" name="Rectangle 51"/>
          <p:cNvSpPr/>
          <p:nvPr/>
        </p:nvSpPr>
        <p:spPr>
          <a:xfrm>
            <a:off x="0" y="1962551"/>
            <a:ext cx="6867239" cy="54206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sz="1400" b="1" dirty="0">
                <a:solidFill>
                  <a:prstClr val="white"/>
                </a:solidFill>
                <a:cs typeface="B Mitra" panose="00000400000000000000" pitchFamily="2" charset="-78"/>
              </a:rPr>
              <a:t>عنوان جلسه هم اندیشی</a:t>
            </a:r>
            <a:endParaRPr lang="en-US" sz="14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0" y="2549610"/>
            <a:ext cx="6867239" cy="6701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54" name="Title 1"/>
          <p:cNvSpPr txBox="1">
            <a:spLocks/>
          </p:cNvSpPr>
          <p:nvPr/>
        </p:nvSpPr>
        <p:spPr>
          <a:xfrm>
            <a:off x="-163" y="2757210"/>
            <a:ext cx="6858163" cy="36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sz="2500" dirty="0">
                <a:solidFill>
                  <a:schemeClr val="accent6">
                    <a:lumMod val="50000"/>
                  </a:schemeClr>
                </a:solidFill>
                <a:cs typeface="B Titr" panose="00000700000000000000" pitchFamily="2" charset="-78"/>
              </a:rPr>
              <a:t>همکاران اجرایی طرح</a:t>
            </a:r>
            <a:endParaRPr lang="en-US" sz="2500" dirty="0">
              <a:solidFill>
                <a:schemeClr val="accent6">
                  <a:lumMod val="50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33" name="Shape 820"/>
          <p:cNvSpPr/>
          <p:nvPr/>
        </p:nvSpPr>
        <p:spPr>
          <a:xfrm>
            <a:off x="657389" y="4921010"/>
            <a:ext cx="1376824" cy="78630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chemeClr val="bg1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solidFill>
                <a:schemeClr val="bg1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chemeClr val="bg1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مقطع تحصیلی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1000" dirty="0">
                <a:solidFill>
                  <a:schemeClr val="bg1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 در نشست</a:t>
            </a:r>
          </a:p>
        </p:txBody>
      </p:sp>
      <p:sp>
        <p:nvSpPr>
          <p:cNvPr id="23" name="Shape 770"/>
          <p:cNvSpPr>
            <a:spLocks noGrp="1"/>
          </p:cNvSpPr>
          <p:nvPr>
            <p:ph type="pic" idx="2"/>
          </p:nvPr>
        </p:nvSpPr>
        <p:spPr>
          <a:xfrm>
            <a:off x="659929" y="3478112"/>
            <a:ext cx="1375586" cy="1391537"/>
          </a:xfrm>
          <a:prstGeom prst="roundRect">
            <a:avLst>
              <a:gd name="adj" fmla="val 3179"/>
            </a:avLst>
          </a:prstGeom>
          <a:solidFill>
            <a:srgbClr val="4E5765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endParaRPr sz="1400" dirty="0"/>
          </a:p>
        </p:txBody>
      </p:sp>
      <p:sp>
        <p:nvSpPr>
          <p:cNvPr id="30" name="Shape 771"/>
          <p:cNvSpPr>
            <a:spLocks noGrp="1"/>
          </p:cNvSpPr>
          <p:nvPr>
            <p:ph type="pic" idx="3"/>
          </p:nvPr>
        </p:nvSpPr>
        <p:spPr>
          <a:xfrm>
            <a:off x="2123401" y="3478112"/>
            <a:ext cx="1375586" cy="1391537"/>
          </a:xfrm>
          <a:prstGeom prst="roundRect">
            <a:avLst>
              <a:gd name="adj" fmla="val 3179"/>
            </a:avLst>
          </a:prstGeom>
          <a:solidFill>
            <a:srgbClr val="4E5765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400" dirty="0"/>
          </a:p>
        </p:txBody>
      </p:sp>
      <p:sp>
        <p:nvSpPr>
          <p:cNvPr id="31" name="Shape 772"/>
          <p:cNvSpPr>
            <a:spLocks noGrp="1"/>
          </p:cNvSpPr>
          <p:nvPr>
            <p:ph type="pic" idx="4"/>
          </p:nvPr>
        </p:nvSpPr>
        <p:spPr>
          <a:xfrm>
            <a:off x="3553605" y="3494062"/>
            <a:ext cx="1375586" cy="1375586"/>
          </a:xfrm>
          <a:prstGeom prst="roundRect">
            <a:avLst>
              <a:gd name="adj" fmla="val 3179"/>
            </a:avLst>
          </a:prstGeom>
          <a:solidFill>
            <a:srgbClr val="4E5765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400" dirty="0"/>
          </a:p>
        </p:txBody>
      </p:sp>
      <p:sp>
        <p:nvSpPr>
          <p:cNvPr id="35" name="Shape 777"/>
          <p:cNvSpPr/>
          <p:nvPr/>
        </p:nvSpPr>
        <p:spPr>
          <a:xfrm rot="5400000">
            <a:off x="672629" y="3490525"/>
            <a:ext cx="305021" cy="305021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" name="Shape 779"/>
          <p:cNvSpPr/>
          <p:nvPr/>
        </p:nvSpPr>
        <p:spPr>
          <a:xfrm rot="5400000">
            <a:off x="2137764" y="3490525"/>
            <a:ext cx="305021" cy="305021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Shape 781"/>
          <p:cNvSpPr/>
          <p:nvPr/>
        </p:nvSpPr>
        <p:spPr>
          <a:xfrm rot="5400000">
            <a:off x="3567891" y="3508305"/>
            <a:ext cx="305021" cy="305021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" name="Shape 782"/>
          <p:cNvSpPr txBox="1"/>
          <p:nvPr/>
        </p:nvSpPr>
        <p:spPr>
          <a:xfrm>
            <a:off x="3472986" y="3487637"/>
            <a:ext cx="346586" cy="18032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fa-IR" sz="825" b="1" dirty="0">
                <a:solidFill>
                  <a:schemeClr val="dk1"/>
                </a:solidFill>
                <a:latin typeface="Roboto Condensed"/>
                <a:ea typeface="Roboto Condensed"/>
                <a:cs typeface="B Zar" panose="00000400000000000000" pitchFamily="2" charset="-78"/>
                <a:sym typeface="Roboto Condensed"/>
              </a:rPr>
              <a:t>03</a:t>
            </a:r>
            <a:endParaRPr lang="en-US" sz="825" b="1" dirty="0">
              <a:solidFill>
                <a:schemeClr val="dk1"/>
              </a:solidFill>
              <a:latin typeface="Roboto Condensed"/>
              <a:ea typeface="Roboto Condensed"/>
              <a:cs typeface="B Zar" panose="00000400000000000000" pitchFamily="2" charset="-78"/>
              <a:sym typeface="Roboto Condensed"/>
            </a:endParaRPr>
          </a:p>
        </p:txBody>
      </p:sp>
      <p:sp>
        <p:nvSpPr>
          <p:cNvPr id="51" name="Shape 782"/>
          <p:cNvSpPr txBox="1"/>
          <p:nvPr/>
        </p:nvSpPr>
        <p:spPr>
          <a:xfrm>
            <a:off x="2034213" y="3487637"/>
            <a:ext cx="346586" cy="18032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fa-IR" sz="825" b="1" dirty="0">
                <a:solidFill>
                  <a:schemeClr val="dk1"/>
                </a:solidFill>
                <a:latin typeface="Roboto Condensed"/>
                <a:ea typeface="Roboto Condensed"/>
                <a:cs typeface="B Zar" panose="00000400000000000000" pitchFamily="2" charset="-78"/>
                <a:sym typeface="Roboto Condensed"/>
              </a:rPr>
              <a:t>02</a:t>
            </a:r>
            <a:endParaRPr lang="en-US" sz="825" b="1" dirty="0">
              <a:solidFill>
                <a:schemeClr val="dk1"/>
              </a:solidFill>
              <a:latin typeface="Roboto Condensed"/>
              <a:ea typeface="Roboto Condensed"/>
              <a:cs typeface="B Zar" panose="00000400000000000000" pitchFamily="2" charset="-78"/>
              <a:sym typeface="Roboto Condensed"/>
            </a:endParaRPr>
          </a:p>
        </p:txBody>
      </p:sp>
      <p:sp>
        <p:nvSpPr>
          <p:cNvPr id="55" name="Shape 782"/>
          <p:cNvSpPr txBox="1"/>
          <p:nvPr/>
        </p:nvSpPr>
        <p:spPr>
          <a:xfrm>
            <a:off x="569503" y="3487637"/>
            <a:ext cx="346586" cy="18032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>
              <a:spcBef>
                <a:spcPts val="0"/>
              </a:spcBef>
              <a:buSzPct val="25000"/>
              <a:buNone/>
            </a:pPr>
            <a:r>
              <a:rPr lang="fa-IR" sz="825" b="1" dirty="0">
                <a:solidFill>
                  <a:schemeClr val="dk1"/>
                </a:solidFill>
                <a:latin typeface="Roboto Condensed"/>
                <a:ea typeface="Roboto Condensed"/>
                <a:cs typeface="B Zar" panose="00000400000000000000" pitchFamily="2" charset="-78"/>
                <a:sym typeface="Roboto Condensed"/>
              </a:rPr>
              <a:t>01</a:t>
            </a:r>
            <a:endParaRPr lang="en-US" sz="825" b="1" dirty="0">
              <a:solidFill>
                <a:schemeClr val="dk1"/>
              </a:solidFill>
              <a:latin typeface="Roboto Condensed"/>
              <a:ea typeface="Roboto Condensed"/>
              <a:cs typeface="B Zar" panose="00000400000000000000" pitchFamily="2" charset="-78"/>
              <a:sym typeface="Roboto Condensed"/>
            </a:endParaRPr>
          </a:p>
        </p:txBody>
      </p:sp>
      <p:sp>
        <p:nvSpPr>
          <p:cNvPr id="56" name="Shape 820"/>
          <p:cNvSpPr/>
          <p:nvPr/>
        </p:nvSpPr>
        <p:spPr>
          <a:xfrm>
            <a:off x="2133381" y="4921010"/>
            <a:ext cx="1376824" cy="78630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chemeClr val="bg1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solidFill>
                <a:schemeClr val="bg1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chemeClr val="bg1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مقطع تحصیلی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1000" dirty="0">
                <a:solidFill>
                  <a:schemeClr val="bg1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 در نشست</a:t>
            </a:r>
          </a:p>
        </p:txBody>
      </p:sp>
      <p:sp>
        <p:nvSpPr>
          <p:cNvPr id="57" name="Shape 820"/>
          <p:cNvSpPr/>
          <p:nvPr/>
        </p:nvSpPr>
        <p:spPr>
          <a:xfrm>
            <a:off x="3552367" y="4921010"/>
            <a:ext cx="1376824" cy="78630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chemeClr val="bg1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solidFill>
                <a:schemeClr val="bg1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chemeClr val="bg1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مقطع تحصیلی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1000" dirty="0">
                <a:solidFill>
                  <a:schemeClr val="bg1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 در نشست</a:t>
            </a:r>
          </a:p>
        </p:txBody>
      </p:sp>
      <p:sp>
        <p:nvSpPr>
          <p:cNvPr id="58" name="Shape 772"/>
          <p:cNvSpPr txBox="1">
            <a:spLocks/>
          </p:cNvSpPr>
          <p:nvPr/>
        </p:nvSpPr>
        <p:spPr>
          <a:xfrm>
            <a:off x="4981085" y="3494062"/>
            <a:ext cx="1375586" cy="1375586"/>
          </a:xfrm>
          <a:prstGeom prst="roundRect">
            <a:avLst>
              <a:gd name="adj" fmla="val 3179"/>
            </a:avLst>
          </a:prstGeom>
          <a:solidFill>
            <a:srgbClr val="4E5765"/>
          </a:solidFill>
          <a:ln>
            <a:noFill/>
          </a:ln>
        </p:spPr>
        <p:txBody>
          <a:bodyPr vert="horz" lIns="91425" tIns="91425" rIns="91425" bIns="91425" rtlCol="0" anchor="t" anchorCtr="0">
            <a:noAutofit/>
          </a:bodyPr>
          <a:lstStyle>
            <a:lvl1pPr marL="171450" marR="0" lvl="0" indent="-38100" algn="l" defTabSz="1320759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spcBef>
                <a:spcPts val="0"/>
              </a:spcBef>
              <a:buFont typeface="Arial"/>
              <a:buNone/>
            </a:pPr>
            <a:endParaRPr lang="fa-IR" sz="1400" dirty="0"/>
          </a:p>
        </p:txBody>
      </p:sp>
      <p:sp>
        <p:nvSpPr>
          <p:cNvPr id="59" name="Shape 781"/>
          <p:cNvSpPr/>
          <p:nvPr/>
        </p:nvSpPr>
        <p:spPr>
          <a:xfrm rot="5400000">
            <a:off x="4995371" y="3508305"/>
            <a:ext cx="305021" cy="305021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" name="Shape 782"/>
          <p:cNvSpPr txBox="1"/>
          <p:nvPr/>
        </p:nvSpPr>
        <p:spPr>
          <a:xfrm>
            <a:off x="4900466" y="3487637"/>
            <a:ext cx="346586" cy="18032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fa-IR" sz="825" b="1" dirty="0">
                <a:solidFill>
                  <a:schemeClr val="dk1"/>
                </a:solidFill>
                <a:latin typeface="Roboto Condensed"/>
                <a:ea typeface="Roboto Condensed"/>
                <a:cs typeface="B Zar" panose="00000400000000000000" pitchFamily="2" charset="-78"/>
                <a:sym typeface="Roboto Condensed"/>
              </a:rPr>
              <a:t>04</a:t>
            </a:r>
            <a:endParaRPr lang="en-US" sz="825" b="1" dirty="0">
              <a:solidFill>
                <a:schemeClr val="dk1"/>
              </a:solidFill>
              <a:latin typeface="Roboto Condensed"/>
              <a:ea typeface="Roboto Condensed"/>
              <a:cs typeface="B Zar" panose="00000400000000000000" pitchFamily="2" charset="-78"/>
              <a:sym typeface="Roboto Condensed"/>
            </a:endParaRPr>
          </a:p>
        </p:txBody>
      </p:sp>
      <p:sp>
        <p:nvSpPr>
          <p:cNvPr id="61" name="Shape 820"/>
          <p:cNvSpPr/>
          <p:nvPr/>
        </p:nvSpPr>
        <p:spPr>
          <a:xfrm>
            <a:off x="4979847" y="4921010"/>
            <a:ext cx="1376824" cy="78630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chemeClr val="bg1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solidFill>
                <a:schemeClr val="bg1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chemeClr val="bg1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مقطع تحصیلی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1000" dirty="0">
                <a:solidFill>
                  <a:schemeClr val="bg1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 در نشست</a:t>
            </a:r>
          </a:p>
        </p:txBody>
      </p:sp>
      <p:sp>
        <p:nvSpPr>
          <p:cNvPr id="62" name="Shape 820"/>
          <p:cNvSpPr/>
          <p:nvPr/>
        </p:nvSpPr>
        <p:spPr>
          <a:xfrm>
            <a:off x="657389" y="7222250"/>
            <a:ext cx="1376824" cy="78630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chemeClr val="bg1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solidFill>
                <a:schemeClr val="bg1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chemeClr val="bg1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مقطع تحصیلی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1000" dirty="0">
                <a:solidFill>
                  <a:schemeClr val="bg1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 در نشست</a:t>
            </a:r>
          </a:p>
        </p:txBody>
      </p:sp>
      <p:sp>
        <p:nvSpPr>
          <p:cNvPr id="63" name="Shape 770"/>
          <p:cNvSpPr txBox="1">
            <a:spLocks/>
          </p:cNvSpPr>
          <p:nvPr/>
        </p:nvSpPr>
        <p:spPr>
          <a:xfrm>
            <a:off x="659929" y="5779352"/>
            <a:ext cx="1375586" cy="1391537"/>
          </a:xfrm>
          <a:prstGeom prst="roundRect">
            <a:avLst>
              <a:gd name="adj" fmla="val 3179"/>
            </a:avLst>
          </a:prstGeom>
          <a:solidFill>
            <a:srgbClr val="4E5765"/>
          </a:solidFill>
          <a:ln>
            <a:noFill/>
          </a:ln>
        </p:spPr>
        <p:txBody>
          <a:bodyPr vert="horz" lIns="91425" tIns="91425" rIns="91425" bIns="91425" rtlCol="0" anchor="t" anchorCtr="0">
            <a:noAutofit/>
          </a:bodyPr>
          <a:lstStyle>
            <a:lvl1pPr marL="171450" marR="0" lvl="0" indent="-38100" algn="l" defTabSz="1320759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algn="ctr">
              <a:spcBef>
                <a:spcPts val="0"/>
              </a:spcBef>
              <a:buFont typeface="Arial"/>
              <a:buNone/>
            </a:pPr>
            <a:endParaRPr lang="fa-IR" sz="1400" dirty="0"/>
          </a:p>
        </p:txBody>
      </p:sp>
      <p:sp>
        <p:nvSpPr>
          <p:cNvPr id="64" name="Shape 771"/>
          <p:cNvSpPr txBox="1">
            <a:spLocks/>
          </p:cNvSpPr>
          <p:nvPr/>
        </p:nvSpPr>
        <p:spPr>
          <a:xfrm>
            <a:off x="2123401" y="5779352"/>
            <a:ext cx="1375586" cy="1391537"/>
          </a:xfrm>
          <a:prstGeom prst="roundRect">
            <a:avLst>
              <a:gd name="adj" fmla="val 3179"/>
            </a:avLst>
          </a:prstGeom>
          <a:solidFill>
            <a:srgbClr val="4E5765"/>
          </a:solidFill>
          <a:ln>
            <a:noFill/>
          </a:ln>
        </p:spPr>
        <p:txBody>
          <a:bodyPr vert="horz" lIns="91425" tIns="91425" rIns="91425" bIns="91425" rtlCol="0" anchor="t" anchorCtr="0">
            <a:noAutofit/>
          </a:bodyPr>
          <a:lstStyle>
            <a:lvl1pPr marL="171450" marR="0" lvl="0" indent="-38100" algn="l" defTabSz="1320759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spcBef>
                <a:spcPts val="0"/>
              </a:spcBef>
              <a:buFont typeface="Arial"/>
              <a:buNone/>
            </a:pPr>
            <a:endParaRPr lang="fa-IR" sz="1400" dirty="0"/>
          </a:p>
        </p:txBody>
      </p:sp>
      <p:sp>
        <p:nvSpPr>
          <p:cNvPr id="65" name="Shape 772"/>
          <p:cNvSpPr txBox="1">
            <a:spLocks/>
          </p:cNvSpPr>
          <p:nvPr/>
        </p:nvSpPr>
        <p:spPr>
          <a:xfrm>
            <a:off x="3553605" y="5795302"/>
            <a:ext cx="1375586" cy="1375586"/>
          </a:xfrm>
          <a:prstGeom prst="roundRect">
            <a:avLst>
              <a:gd name="adj" fmla="val 3179"/>
            </a:avLst>
          </a:prstGeom>
          <a:solidFill>
            <a:srgbClr val="4E5765"/>
          </a:solidFill>
          <a:ln>
            <a:noFill/>
          </a:ln>
        </p:spPr>
        <p:txBody>
          <a:bodyPr vert="horz" lIns="91425" tIns="91425" rIns="91425" bIns="91425" rtlCol="0" anchor="t" anchorCtr="0">
            <a:noAutofit/>
          </a:bodyPr>
          <a:lstStyle>
            <a:lvl1pPr marL="171450" marR="0" lvl="0" indent="-38100" algn="l" defTabSz="1320759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spcBef>
                <a:spcPts val="0"/>
              </a:spcBef>
              <a:buFont typeface="Arial"/>
              <a:buNone/>
            </a:pPr>
            <a:endParaRPr lang="fa-IR" sz="1400" dirty="0"/>
          </a:p>
        </p:txBody>
      </p:sp>
      <p:sp>
        <p:nvSpPr>
          <p:cNvPr id="66" name="Shape 777"/>
          <p:cNvSpPr/>
          <p:nvPr/>
        </p:nvSpPr>
        <p:spPr>
          <a:xfrm rot="5400000">
            <a:off x="672629" y="5791765"/>
            <a:ext cx="305021" cy="305021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Shape 779"/>
          <p:cNvSpPr/>
          <p:nvPr/>
        </p:nvSpPr>
        <p:spPr>
          <a:xfrm rot="5400000">
            <a:off x="2137764" y="5791765"/>
            <a:ext cx="305021" cy="305021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" name="Shape 781"/>
          <p:cNvSpPr/>
          <p:nvPr/>
        </p:nvSpPr>
        <p:spPr>
          <a:xfrm rot="5400000">
            <a:off x="3567891" y="5809545"/>
            <a:ext cx="305021" cy="305021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" name="Shape 782"/>
          <p:cNvSpPr txBox="1"/>
          <p:nvPr/>
        </p:nvSpPr>
        <p:spPr>
          <a:xfrm>
            <a:off x="3472986" y="5788877"/>
            <a:ext cx="346586" cy="18032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fa-IR" sz="825" b="1" dirty="0">
                <a:solidFill>
                  <a:schemeClr val="dk1"/>
                </a:solidFill>
                <a:latin typeface="Roboto Condensed"/>
                <a:ea typeface="Roboto Condensed"/>
                <a:cs typeface="B Zar" panose="00000400000000000000" pitchFamily="2" charset="-78"/>
                <a:sym typeface="Roboto Condensed"/>
              </a:rPr>
              <a:t>03</a:t>
            </a:r>
            <a:endParaRPr lang="en-US" sz="825" b="1" dirty="0">
              <a:solidFill>
                <a:schemeClr val="dk1"/>
              </a:solidFill>
              <a:latin typeface="Roboto Condensed"/>
              <a:ea typeface="Roboto Condensed"/>
              <a:cs typeface="B Zar" panose="00000400000000000000" pitchFamily="2" charset="-78"/>
              <a:sym typeface="Roboto Condensed"/>
            </a:endParaRPr>
          </a:p>
        </p:txBody>
      </p:sp>
      <p:sp>
        <p:nvSpPr>
          <p:cNvPr id="70" name="Shape 782"/>
          <p:cNvSpPr txBox="1"/>
          <p:nvPr/>
        </p:nvSpPr>
        <p:spPr>
          <a:xfrm>
            <a:off x="2034213" y="5788877"/>
            <a:ext cx="346586" cy="18032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fa-IR" sz="825" b="1" dirty="0">
                <a:solidFill>
                  <a:schemeClr val="dk1"/>
                </a:solidFill>
                <a:latin typeface="Roboto Condensed"/>
                <a:ea typeface="Roboto Condensed"/>
                <a:cs typeface="B Zar" panose="00000400000000000000" pitchFamily="2" charset="-78"/>
                <a:sym typeface="Roboto Condensed"/>
              </a:rPr>
              <a:t>02</a:t>
            </a:r>
            <a:endParaRPr lang="en-US" sz="825" b="1" dirty="0">
              <a:solidFill>
                <a:schemeClr val="dk1"/>
              </a:solidFill>
              <a:latin typeface="Roboto Condensed"/>
              <a:ea typeface="Roboto Condensed"/>
              <a:cs typeface="B Zar" panose="00000400000000000000" pitchFamily="2" charset="-78"/>
              <a:sym typeface="Roboto Condensed"/>
            </a:endParaRPr>
          </a:p>
        </p:txBody>
      </p:sp>
      <p:sp>
        <p:nvSpPr>
          <p:cNvPr id="71" name="Shape 782"/>
          <p:cNvSpPr txBox="1"/>
          <p:nvPr/>
        </p:nvSpPr>
        <p:spPr>
          <a:xfrm>
            <a:off x="569503" y="5788877"/>
            <a:ext cx="346586" cy="18032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>
              <a:spcBef>
                <a:spcPts val="0"/>
              </a:spcBef>
              <a:buSzPct val="25000"/>
              <a:buNone/>
            </a:pPr>
            <a:r>
              <a:rPr lang="fa-IR" sz="825" b="1" dirty="0">
                <a:solidFill>
                  <a:schemeClr val="dk1"/>
                </a:solidFill>
                <a:latin typeface="Roboto Condensed"/>
                <a:ea typeface="Roboto Condensed"/>
                <a:cs typeface="B Zar" panose="00000400000000000000" pitchFamily="2" charset="-78"/>
                <a:sym typeface="Roboto Condensed"/>
              </a:rPr>
              <a:t>01</a:t>
            </a:r>
            <a:endParaRPr lang="en-US" sz="825" b="1" dirty="0">
              <a:solidFill>
                <a:schemeClr val="dk1"/>
              </a:solidFill>
              <a:latin typeface="Roboto Condensed"/>
              <a:ea typeface="Roboto Condensed"/>
              <a:cs typeface="B Zar" panose="00000400000000000000" pitchFamily="2" charset="-78"/>
              <a:sym typeface="Roboto Condensed"/>
            </a:endParaRPr>
          </a:p>
        </p:txBody>
      </p:sp>
      <p:sp>
        <p:nvSpPr>
          <p:cNvPr id="72" name="Shape 820"/>
          <p:cNvSpPr/>
          <p:nvPr/>
        </p:nvSpPr>
        <p:spPr>
          <a:xfrm>
            <a:off x="2133381" y="7222250"/>
            <a:ext cx="1376824" cy="78630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chemeClr val="bg1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solidFill>
                <a:schemeClr val="bg1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chemeClr val="bg1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مقطع تحصیلی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1000" dirty="0">
                <a:solidFill>
                  <a:schemeClr val="bg1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 در نشست</a:t>
            </a:r>
          </a:p>
        </p:txBody>
      </p:sp>
      <p:sp>
        <p:nvSpPr>
          <p:cNvPr id="73" name="Shape 820"/>
          <p:cNvSpPr/>
          <p:nvPr/>
        </p:nvSpPr>
        <p:spPr>
          <a:xfrm>
            <a:off x="3552367" y="7222250"/>
            <a:ext cx="1376824" cy="78630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chemeClr val="bg1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solidFill>
                <a:schemeClr val="bg1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chemeClr val="bg1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مقطع تحصیلی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1000" dirty="0">
                <a:solidFill>
                  <a:schemeClr val="bg1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 در نشست</a:t>
            </a:r>
          </a:p>
        </p:txBody>
      </p:sp>
      <p:sp>
        <p:nvSpPr>
          <p:cNvPr id="74" name="Shape 772"/>
          <p:cNvSpPr txBox="1">
            <a:spLocks/>
          </p:cNvSpPr>
          <p:nvPr/>
        </p:nvSpPr>
        <p:spPr>
          <a:xfrm>
            <a:off x="4981085" y="5795302"/>
            <a:ext cx="1375586" cy="1375586"/>
          </a:xfrm>
          <a:prstGeom prst="roundRect">
            <a:avLst>
              <a:gd name="adj" fmla="val 3179"/>
            </a:avLst>
          </a:prstGeom>
          <a:solidFill>
            <a:srgbClr val="4E5765"/>
          </a:solidFill>
          <a:ln>
            <a:noFill/>
          </a:ln>
        </p:spPr>
        <p:txBody>
          <a:bodyPr vert="horz" lIns="91425" tIns="91425" rIns="91425" bIns="91425" rtlCol="0" anchor="t" anchorCtr="0">
            <a:noAutofit/>
          </a:bodyPr>
          <a:lstStyle>
            <a:lvl1pPr marL="171450" marR="0" lvl="0" indent="-38100" algn="l" defTabSz="1320759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spcBef>
                <a:spcPts val="0"/>
              </a:spcBef>
              <a:buFont typeface="Arial"/>
              <a:buNone/>
            </a:pPr>
            <a:endParaRPr lang="fa-IR" sz="1400" dirty="0"/>
          </a:p>
        </p:txBody>
      </p:sp>
      <p:sp>
        <p:nvSpPr>
          <p:cNvPr id="75" name="Shape 781"/>
          <p:cNvSpPr/>
          <p:nvPr/>
        </p:nvSpPr>
        <p:spPr>
          <a:xfrm rot="5400000">
            <a:off x="4995371" y="5809545"/>
            <a:ext cx="305021" cy="305021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" name="Shape 782"/>
          <p:cNvSpPr txBox="1"/>
          <p:nvPr/>
        </p:nvSpPr>
        <p:spPr>
          <a:xfrm>
            <a:off x="4900466" y="5788877"/>
            <a:ext cx="346586" cy="18032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fa-IR" sz="825" b="1" dirty="0">
                <a:solidFill>
                  <a:schemeClr val="dk1"/>
                </a:solidFill>
                <a:latin typeface="Roboto Condensed"/>
                <a:ea typeface="Roboto Condensed"/>
                <a:cs typeface="B Zar" panose="00000400000000000000" pitchFamily="2" charset="-78"/>
                <a:sym typeface="Roboto Condensed"/>
              </a:rPr>
              <a:t>04</a:t>
            </a:r>
            <a:endParaRPr lang="en-US" sz="825" b="1" dirty="0">
              <a:solidFill>
                <a:schemeClr val="dk1"/>
              </a:solidFill>
              <a:latin typeface="Roboto Condensed"/>
              <a:ea typeface="Roboto Condensed"/>
              <a:cs typeface="B Zar" panose="00000400000000000000" pitchFamily="2" charset="-78"/>
              <a:sym typeface="Roboto Condensed"/>
            </a:endParaRPr>
          </a:p>
        </p:txBody>
      </p:sp>
      <p:sp>
        <p:nvSpPr>
          <p:cNvPr id="77" name="Shape 820"/>
          <p:cNvSpPr/>
          <p:nvPr/>
        </p:nvSpPr>
        <p:spPr>
          <a:xfrm>
            <a:off x="4979847" y="7222250"/>
            <a:ext cx="1376824" cy="78630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chemeClr val="bg1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solidFill>
                <a:schemeClr val="bg1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chemeClr val="bg1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مقطع تحصیلی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1000" dirty="0">
                <a:solidFill>
                  <a:schemeClr val="bg1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 در نشست</a:t>
            </a:r>
          </a:p>
        </p:txBody>
      </p:sp>
      <p:sp>
        <p:nvSpPr>
          <p:cNvPr id="50" name="Rectangle 49"/>
          <p:cNvSpPr/>
          <p:nvPr/>
        </p:nvSpPr>
        <p:spPr>
          <a:xfrm>
            <a:off x="-16392" y="9197247"/>
            <a:ext cx="4647055" cy="4571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78" name="8-Point Star 77"/>
          <p:cNvSpPr/>
          <p:nvPr/>
        </p:nvSpPr>
        <p:spPr>
          <a:xfrm>
            <a:off x="172853" y="9005860"/>
            <a:ext cx="457200" cy="457200"/>
          </a:xfrm>
          <a:prstGeom prst="star8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5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821B8A2-E258-0411-F835-D6639D7568AF}"/>
              </a:ext>
            </a:extLst>
          </p:cNvPr>
          <p:cNvSpPr/>
          <p:nvPr/>
        </p:nvSpPr>
        <p:spPr>
          <a:xfrm>
            <a:off x="5505237" y="221871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محل قرارگیری لوگو انجمن</a:t>
            </a:r>
            <a:endParaRPr lang="en-US" sz="1400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682F442-F1AE-3C0D-69D5-7070389EF4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783" y="117603"/>
            <a:ext cx="780356" cy="114614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37D0EB7-8F52-14F6-B0B1-E6B559DCA3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974" y="174631"/>
            <a:ext cx="774259" cy="97544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05E4DCC-0021-118F-1AF7-D4E67D2659AB}"/>
              </a:ext>
            </a:extLst>
          </p:cNvPr>
          <p:cNvSpPr txBox="1"/>
          <p:nvPr/>
        </p:nvSpPr>
        <p:spPr>
          <a:xfrm>
            <a:off x="350563" y="921662"/>
            <a:ext cx="6302826" cy="1034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400" b="1" dirty="0">
                <a:cs typeface="B Titr" panose="00000700000000000000" pitchFamily="2" charset="-78"/>
              </a:rPr>
              <a:t>گزارش عملکرد انجمن در حوزه گفتگوی علمی و تخصصی</a:t>
            </a:r>
          </a:p>
          <a:p>
            <a:pPr algn="ctr" rtl="1">
              <a:lnSpc>
                <a:spcPct val="150000"/>
              </a:lnSpc>
            </a:pPr>
            <a:r>
              <a:rPr lang="fa-IR" sz="1400" b="1" dirty="0">
                <a:solidFill>
                  <a:srgbClr val="C00000"/>
                </a:solidFill>
                <a:cs typeface="B Titr" panose="00000700000000000000" pitchFamily="2" charset="-78"/>
              </a:rPr>
              <a:t>انجمن علمی- دانشجویی (نام انجمن علمی به همراه اسم پردیس یا مرکز)</a:t>
            </a:r>
          </a:p>
          <a:p>
            <a:pPr algn="ctr" rtl="1">
              <a:lnSpc>
                <a:spcPct val="150000"/>
              </a:lnSpc>
            </a:pPr>
            <a:r>
              <a:rPr lang="fa-IR" sz="1400" b="1" dirty="0">
                <a:solidFill>
                  <a:srgbClr val="C00000"/>
                </a:solidFill>
                <a:cs typeface="B Titr" panose="00000700000000000000" pitchFamily="2" charset="-78"/>
              </a:rPr>
              <a:t>جشنواره دانشگاهی حرکت دانشگاه فرهنگیان</a:t>
            </a:r>
            <a:endParaRPr lang="en-US" sz="14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66C603F-2767-70E7-819D-E93234F1065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7418" y="8515952"/>
            <a:ext cx="2022307" cy="1158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076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3" grpId="0" animBg="1"/>
      <p:bldP spid="54" grpId="0"/>
      <p:bldP spid="5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57"/>
          <p:cNvSpPr/>
          <p:nvPr/>
        </p:nvSpPr>
        <p:spPr>
          <a:xfrm>
            <a:off x="0" y="1907266"/>
            <a:ext cx="6867239" cy="53813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sz="1400" b="1" dirty="0">
                <a:solidFill>
                  <a:prstClr val="white"/>
                </a:solidFill>
                <a:cs typeface="B Mitra" panose="00000400000000000000" pitchFamily="2" charset="-78"/>
              </a:rPr>
              <a:t>عنوان نشست</a:t>
            </a:r>
            <a:endParaRPr lang="en-US" sz="14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0" y="2486596"/>
            <a:ext cx="6867239" cy="5906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142" name="Title 1"/>
          <p:cNvSpPr txBox="1">
            <a:spLocks/>
          </p:cNvSpPr>
          <p:nvPr/>
        </p:nvSpPr>
        <p:spPr>
          <a:xfrm>
            <a:off x="-163" y="2660316"/>
            <a:ext cx="6858163" cy="5335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lnSpc>
                <a:spcPct val="100000"/>
              </a:lnSpc>
            </a:pPr>
            <a:r>
              <a:rPr lang="fa-IR" sz="2000" dirty="0">
                <a:solidFill>
                  <a:schemeClr val="accent6">
                    <a:lumMod val="50000"/>
                  </a:schemeClr>
                </a:solidFill>
                <a:cs typeface="B Titr" panose="00000700000000000000" pitchFamily="2" charset="-78"/>
              </a:rPr>
              <a:t>لینک‌های گزارش اعلان برگزاری نشست</a:t>
            </a:r>
            <a:endParaRPr lang="en-US" sz="2000" dirty="0">
              <a:solidFill>
                <a:schemeClr val="accent6">
                  <a:lumMod val="50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19" name="Shape 786"/>
          <p:cNvSpPr>
            <a:spLocks noGrp="1"/>
          </p:cNvSpPr>
          <p:nvPr>
            <p:ph type="pic" idx="3"/>
          </p:nvPr>
        </p:nvSpPr>
        <p:spPr>
          <a:xfrm>
            <a:off x="340711" y="3118184"/>
            <a:ext cx="418879" cy="453406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endParaRPr sz="300" dirty="0"/>
          </a:p>
        </p:txBody>
      </p:sp>
      <p:sp>
        <p:nvSpPr>
          <p:cNvPr id="22" name="Text Placeholder 2"/>
          <p:cNvSpPr txBox="1">
            <a:spLocks/>
          </p:cNvSpPr>
          <p:nvPr/>
        </p:nvSpPr>
        <p:spPr>
          <a:xfrm>
            <a:off x="808934" y="3339205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>
              <a:lnSpc>
                <a:spcPct val="150000"/>
              </a:lnSpc>
            </a:pPr>
            <a:r>
              <a:rPr lang="fa-IR" sz="1050" b="1" dirty="0">
                <a:solidFill>
                  <a:srgbClr val="C00000"/>
                </a:solidFill>
                <a:latin typeface="Ruda" panose="02000000000000000000" pitchFamily="2" charset="0"/>
                <a:cs typeface="B Titr" panose="00000700000000000000" pitchFamily="2" charset="-78"/>
                <a:sym typeface="U.S. 101" charset="0"/>
              </a:rPr>
              <a:t>عنوان خبرگزاری یا سایت</a:t>
            </a:r>
            <a:endParaRPr lang="en-US" sz="1050" b="1" dirty="0">
              <a:solidFill>
                <a:srgbClr val="C00000"/>
              </a:solidFill>
              <a:latin typeface="Ruda" panose="02000000000000000000" pitchFamily="2" charset="0"/>
              <a:cs typeface="B Titr" panose="00000700000000000000" pitchFamily="2" charset="-78"/>
              <a:sym typeface="U.S. 101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40711" y="3729323"/>
            <a:ext cx="270557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a-IR" sz="900" u="sng" dirty="0">
                <a:solidFill>
                  <a:prstClr val="black"/>
                </a:solidFill>
              </a:rPr>
              <a:t>.................................................</a:t>
            </a:r>
            <a:endParaRPr lang="en-US" sz="900" u="sng" dirty="0">
              <a:solidFill>
                <a:prstClr val="black"/>
              </a:solidFill>
            </a:endParaRPr>
          </a:p>
        </p:txBody>
      </p:sp>
      <p:cxnSp>
        <p:nvCxnSpPr>
          <p:cNvPr id="52" name="Shape 413"/>
          <p:cNvCxnSpPr>
            <a:stCxn id="66" idx="6"/>
            <a:endCxn id="53" idx="2"/>
          </p:cNvCxnSpPr>
          <p:nvPr/>
        </p:nvCxnSpPr>
        <p:spPr>
          <a:xfrm>
            <a:off x="3485259" y="3748691"/>
            <a:ext cx="0" cy="2585475"/>
          </a:xfrm>
          <a:prstGeom prst="straightConnector1">
            <a:avLst/>
          </a:prstGeom>
          <a:noFill/>
          <a:ln w="9525" cap="flat" cmpd="sng">
            <a:solidFill>
              <a:srgbClr val="A3A3A3"/>
            </a:solidFill>
            <a:prstDash val="dash"/>
            <a:miter/>
            <a:headEnd type="none" w="med" len="med"/>
            <a:tailEnd type="none" w="med" len="med"/>
          </a:ln>
        </p:spPr>
      </p:cxnSp>
      <p:sp>
        <p:nvSpPr>
          <p:cNvPr id="53" name="Shape 415"/>
          <p:cNvSpPr/>
          <p:nvPr/>
        </p:nvSpPr>
        <p:spPr>
          <a:xfrm rot="16200000">
            <a:off x="3438081" y="6239761"/>
            <a:ext cx="94358" cy="9435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" name="Shape 416"/>
          <p:cNvSpPr/>
          <p:nvPr/>
        </p:nvSpPr>
        <p:spPr>
          <a:xfrm rot="16200000">
            <a:off x="3458840" y="6260520"/>
            <a:ext cx="52841" cy="49067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" name="Shape 417"/>
          <p:cNvSpPr/>
          <p:nvPr/>
        </p:nvSpPr>
        <p:spPr>
          <a:xfrm rot="16200000">
            <a:off x="3438081" y="5733998"/>
            <a:ext cx="94358" cy="9435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" name="Shape 418"/>
          <p:cNvSpPr/>
          <p:nvPr/>
        </p:nvSpPr>
        <p:spPr>
          <a:xfrm rot="16200000">
            <a:off x="3458840" y="5754757"/>
            <a:ext cx="52841" cy="49067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" name="Shape 419"/>
          <p:cNvSpPr/>
          <p:nvPr/>
        </p:nvSpPr>
        <p:spPr>
          <a:xfrm rot="16200000">
            <a:off x="3438081" y="5256543"/>
            <a:ext cx="94358" cy="9435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" name="Shape 420"/>
          <p:cNvSpPr/>
          <p:nvPr/>
        </p:nvSpPr>
        <p:spPr>
          <a:xfrm rot="16200000">
            <a:off x="3460726" y="5279189"/>
            <a:ext cx="49067" cy="49067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" name="Shape 421"/>
          <p:cNvSpPr/>
          <p:nvPr/>
        </p:nvSpPr>
        <p:spPr>
          <a:xfrm rot="16200000">
            <a:off x="3443741" y="4646986"/>
            <a:ext cx="94358" cy="9435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" name="Shape 422"/>
          <p:cNvSpPr/>
          <p:nvPr/>
        </p:nvSpPr>
        <p:spPr>
          <a:xfrm rot="16200000">
            <a:off x="3468276" y="4667745"/>
            <a:ext cx="49067" cy="52841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" name="Shape 423"/>
          <p:cNvSpPr/>
          <p:nvPr/>
        </p:nvSpPr>
        <p:spPr>
          <a:xfrm rot="16200000">
            <a:off x="3438081" y="4271438"/>
            <a:ext cx="94358" cy="9435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" name="Shape 424"/>
          <p:cNvSpPr/>
          <p:nvPr/>
        </p:nvSpPr>
        <p:spPr>
          <a:xfrm rot="16200000">
            <a:off x="3460726" y="4294084"/>
            <a:ext cx="49067" cy="49067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" name="Shape 425"/>
          <p:cNvSpPr/>
          <p:nvPr/>
        </p:nvSpPr>
        <p:spPr>
          <a:xfrm rot="16200000">
            <a:off x="3438081" y="3726045"/>
            <a:ext cx="94358" cy="9435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" name="Shape 414"/>
          <p:cNvSpPr/>
          <p:nvPr/>
        </p:nvSpPr>
        <p:spPr>
          <a:xfrm rot="16200000">
            <a:off x="3460726" y="3748691"/>
            <a:ext cx="49067" cy="49067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Shape 426"/>
          <p:cNvSpPr/>
          <p:nvPr/>
        </p:nvSpPr>
        <p:spPr>
          <a:xfrm rot="16200000">
            <a:off x="2795498" y="5442430"/>
            <a:ext cx="332142" cy="33402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" name="Shape 427"/>
          <p:cNvSpPr/>
          <p:nvPr/>
        </p:nvSpPr>
        <p:spPr>
          <a:xfrm rot="16200000">
            <a:off x="2796441" y="4373345"/>
            <a:ext cx="330255" cy="33402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" name="Shape 428"/>
          <p:cNvSpPr/>
          <p:nvPr/>
        </p:nvSpPr>
        <p:spPr>
          <a:xfrm rot="16200000">
            <a:off x="2795499" y="3322849"/>
            <a:ext cx="332142" cy="33402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" name="Shape 429"/>
          <p:cNvSpPr/>
          <p:nvPr/>
        </p:nvSpPr>
        <p:spPr>
          <a:xfrm rot="16200000">
            <a:off x="3859864" y="5950079"/>
            <a:ext cx="335916" cy="334029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" name="Shape 430"/>
          <p:cNvSpPr/>
          <p:nvPr/>
        </p:nvSpPr>
        <p:spPr>
          <a:xfrm rot="16200000">
            <a:off x="3862695" y="5035744"/>
            <a:ext cx="330255" cy="33402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" name="Shape 431"/>
          <p:cNvSpPr/>
          <p:nvPr/>
        </p:nvSpPr>
        <p:spPr>
          <a:xfrm rot="16200000">
            <a:off x="3859864" y="4044034"/>
            <a:ext cx="335916" cy="33402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" name="Shape 432"/>
          <p:cNvSpPr/>
          <p:nvPr/>
        </p:nvSpPr>
        <p:spPr>
          <a:xfrm rot="16200000">
            <a:off x="3604151" y="6035946"/>
            <a:ext cx="177394" cy="32836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20000" y="119999"/>
                </a:moveTo>
                <a:cubicBezTo>
                  <a:pt x="117000" y="119999"/>
                  <a:pt x="117000" y="119999"/>
                  <a:pt x="117000" y="119999"/>
                </a:cubicBezTo>
                <a:cubicBezTo>
                  <a:pt x="117000" y="69041"/>
                  <a:pt x="117000" y="69041"/>
                  <a:pt x="117000" y="69041"/>
                </a:cubicBezTo>
                <a:cubicBezTo>
                  <a:pt x="117000" y="59178"/>
                  <a:pt x="99000" y="49315"/>
                  <a:pt x="81000" y="49315"/>
                </a:cubicBezTo>
                <a:cubicBezTo>
                  <a:pt x="39000" y="49315"/>
                  <a:pt x="39000" y="49315"/>
                  <a:pt x="39000" y="49315"/>
                </a:cubicBezTo>
                <a:cubicBezTo>
                  <a:pt x="18000" y="49315"/>
                  <a:pt x="0" y="39452"/>
                  <a:pt x="0" y="27945"/>
                </a:cubicBezTo>
                <a:cubicBezTo>
                  <a:pt x="0" y="0"/>
                  <a:pt x="0" y="0"/>
                  <a:pt x="0" y="0"/>
                </a:cubicBezTo>
                <a:cubicBezTo>
                  <a:pt x="3000" y="0"/>
                  <a:pt x="3000" y="0"/>
                  <a:pt x="3000" y="0"/>
                </a:cubicBezTo>
                <a:cubicBezTo>
                  <a:pt x="3000" y="27945"/>
                  <a:pt x="3000" y="27945"/>
                  <a:pt x="3000" y="27945"/>
                </a:cubicBezTo>
                <a:cubicBezTo>
                  <a:pt x="3000" y="37808"/>
                  <a:pt x="21000" y="47671"/>
                  <a:pt x="39000" y="47671"/>
                </a:cubicBezTo>
                <a:cubicBezTo>
                  <a:pt x="81000" y="47671"/>
                  <a:pt x="81000" y="47671"/>
                  <a:pt x="81000" y="47671"/>
                </a:cubicBezTo>
                <a:cubicBezTo>
                  <a:pt x="102000" y="47671"/>
                  <a:pt x="120000" y="57534"/>
                  <a:pt x="120000" y="69041"/>
                </a:cubicBezTo>
                <a:lnTo>
                  <a:pt x="120000" y="119999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" name="Shape 433"/>
          <p:cNvSpPr/>
          <p:nvPr/>
        </p:nvSpPr>
        <p:spPr>
          <a:xfrm rot="16200000">
            <a:off x="3641894" y="5094246"/>
            <a:ext cx="101907" cy="32836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20000" y="119999"/>
                </a:moveTo>
                <a:cubicBezTo>
                  <a:pt x="114782" y="119999"/>
                  <a:pt x="114782" y="119999"/>
                  <a:pt x="114782" y="119999"/>
                </a:cubicBezTo>
                <a:cubicBezTo>
                  <a:pt x="114782" y="69041"/>
                  <a:pt x="114782" y="69041"/>
                  <a:pt x="114782" y="69041"/>
                </a:cubicBezTo>
                <a:cubicBezTo>
                  <a:pt x="114782" y="59178"/>
                  <a:pt x="88695" y="49315"/>
                  <a:pt x="62608" y="49315"/>
                </a:cubicBezTo>
                <a:cubicBezTo>
                  <a:pt x="26086" y="49315"/>
                  <a:pt x="0" y="39452"/>
                  <a:pt x="0" y="27945"/>
                </a:cubicBezTo>
                <a:cubicBezTo>
                  <a:pt x="0" y="0"/>
                  <a:pt x="0" y="0"/>
                  <a:pt x="0" y="0"/>
                </a:cubicBezTo>
                <a:cubicBezTo>
                  <a:pt x="10434" y="0"/>
                  <a:pt x="10434" y="0"/>
                  <a:pt x="10434" y="0"/>
                </a:cubicBezTo>
                <a:cubicBezTo>
                  <a:pt x="10434" y="27945"/>
                  <a:pt x="10434" y="27945"/>
                  <a:pt x="10434" y="27945"/>
                </a:cubicBezTo>
                <a:cubicBezTo>
                  <a:pt x="10434" y="37808"/>
                  <a:pt x="31304" y="47671"/>
                  <a:pt x="62608" y="47671"/>
                </a:cubicBezTo>
                <a:cubicBezTo>
                  <a:pt x="93913" y="47671"/>
                  <a:pt x="120000" y="57534"/>
                  <a:pt x="120000" y="69041"/>
                </a:cubicBezTo>
                <a:lnTo>
                  <a:pt x="120000" y="11999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" name="Shape 434"/>
          <p:cNvSpPr/>
          <p:nvPr/>
        </p:nvSpPr>
        <p:spPr>
          <a:xfrm rot="16200000">
            <a:off x="3640951" y="4100650"/>
            <a:ext cx="103794" cy="32836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20000" y="119999"/>
                </a:moveTo>
                <a:cubicBezTo>
                  <a:pt x="109565" y="119999"/>
                  <a:pt x="109565" y="119999"/>
                  <a:pt x="109565" y="119999"/>
                </a:cubicBezTo>
                <a:cubicBezTo>
                  <a:pt x="109565" y="69041"/>
                  <a:pt x="109565" y="69041"/>
                  <a:pt x="109565" y="69041"/>
                </a:cubicBezTo>
                <a:cubicBezTo>
                  <a:pt x="109565" y="59178"/>
                  <a:pt x="88695" y="49315"/>
                  <a:pt x="57391" y="49315"/>
                </a:cubicBezTo>
                <a:cubicBezTo>
                  <a:pt x="26086" y="49315"/>
                  <a:pt x="0" y="39452"/>
                  <a:pt x="0" y="27945"/>
                </a:cubicBezTo>
                <a:cubicBezTo>
                  <a:pt x="0" y="0"/>
                  <a:pt x="0" y="0"/>
                  <a:pt x="0" y="0"/>
                </a:cubicBezTo>
                <a:cubicBezTo>
                  <a:pt x="5217" y="0"/>
                  <a:pt x="5217" y="0"/>
                  <a:pt x="5217" y="0"/>
                </a:cubicBezTo>
                <a:cubicBezTo>
                  <a:pt x="5217" y="27945"/>
                  <a:pt x="5217" y="27945"/>
                  <a:pt x="5217" y="27945"/>
                </a:cubicBezTo>
                <a:cubicBezTo>
                  <a:pt x="5217" y="37808"/>
                  <a:pt x="31304" y="47671"/>
                  <a:pt x="57391" y="47671"/>
                </a:cubicBezTo>
                <a:cubicBezTo>
                  <a:pt x="93913" y="47671"/>
                  <a:pt x="120000" y="57534"/>
                  <a:pt x="120000" y="69041"/>
                </a:cubicBezTo>
                <a:lnTo>
                  <a:pt x="120000" y="11999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" name="Shape 435"/>
          <p:cNvSpPr/>
          <p:nvPr/>
        </p:nvSpPr>
        <p:spPr>
          <a:xfrm rot="16200000">
            <a:off x="3204071" y="4454494"/>
            <a:ext cx="166072" cy="32836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486" y="119999"/>
                </a:moveTo>
                <a:cubicBezTo>
                  <a:pt x="0" y="119999"/>
                  <a:pt x="0" y="119999"/>
                  <a:pt x="0" y="119999"/>
                </a:cubicBezTo>
                <a:cubicBezTo>
                  <a:pt x="0" y="69041"/>
                  <a:pt x="0" y="69041"/>
                  <a:pt x="0" y="69041"/>
                </a:cubicBezTo>
                <a:cubicBezTo>
                  <a:pt x="0" y="55890"/>
                  <a:pt x="19459" y="46027"/>
                  <a:pt x="45405" y="46027"/>
                </a:cubicBezTo>
                <a:cubicBezTo>
                  <a:pt x="74594" y="46027"/>
                  <a:pt x="74594" y="46027"/>
                  <a:pt x="74594" y="46027"/>
                </a:cubicBezTo>
                <a:cubicBezTo>
                  <a:pt x="97297" y="46027"/>
                  <a:pt x="113513" y="37808"/>
                  <a:pt x="113513" y="26301"/>
                </a:cubicBezTo>
                <a:cubicBezTo>
                  <a:pt x="113513" y="0"/>
                  <a:pt x="113513" y="0"/>
                  <a:pt x="113513" y="0"/>
                </a:cubicBezTo>
                <a:cubicBezTo>
                  <a:pt x="120000" y="0"/>
                  <a:pt x="120000" y="0"/>
                  <a:pt x="120000" y="0"/>
                </a:cubicBezTo>
                <a:cubicBezTo>
                  <a:pt x="120000" y="26301"/>
                  <a:pt x="120000" y="26301"/>
                  <a:pt x="120000" y="26301"/>
                </a:cubicBezTo>
                <a:cubicBezTo>
                  <a:pt x="120000" y="39452"/>
                  <a:pt x="100540" y="49315"/>
                  <a:pt x="74594" y="49315"/>
                </a:cubicBezTo>
                <a:cubicBezTo>
                  <a:pt x="45405" y="49315"/>
                  <a:pt x="45405" y="49315"/>
                  <a:pt x="45405" y="49315"/>
                </a:cubicBezTo>
                <a:cubicBezTo>
                  <a:pt x="22702" y="49315"/>
                  <a:pt x="6486" y="57534"/>
                  <a:pt x="6486" y="69041"/>
                </a:cubicBezTo>
                <a:lnTo>
                  <a:pt x="6486" y="11999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" name="Shape 436"/>
          <p:cNvSpPr/>
          <p:nvPr/>
        </p:nvSpPr>
        <p:spPr>
          <a:xfrm rot="16200000">
            <a:off x="3206901" y="5534902"/>
            <a:ext cx="160409" cy="32836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3333" y="119999"/>
                </a:moveTo>
                <a:cubicBezTo>
                  <a:pt x="0" y="119999"/>
                  <a:pt x="0" y="119999"/>
                  <a:pt x="0" y="119999"/>
                </a:cubicBezTo>
                <a:cubicBezTo>
                  <a:pt x="0" y="69041"/>
                  <a:pt x="0" y="69041"/>
                  <a:pt x="0" y="69041"/>
                </a:cubicBezTo>
                <a:cubicBezTo>
                  <a:pt x="0" y="55890"/>
                  <a:pt x="20000" y="46027"/>
                  <a:pt x="43333" y="46027"/>
                </a:cubicBezTo>
                <a:cubicBezTo>
                  <a:pt x="76666" y="46027"/>
                  <a:pt x="76666" y="46027"/>
                  <a:pt x="76666" y="46027"/>
                </a:cubicBezTo>
                <a:cubicBezTo>
                  <a:pt x="96666" y="46027"/>
                  <a:pt x="116666" y="37808"/>
                  <a:pt x="116666" y="26301"/>
                </a:cubicBezTo>
                <a:cubicBezTo>
                  <a:pt x="116666" y="0"/>
                  <a:pt x="116666" y="0"/>
                  <a:pt x="116666" y="0"/>
                </a:cubicBezTo>
                <a:cubicBezTo>
                  <a:pt x="120000" y="0"/>
                  <a:pt x="120000" y="0"/>
                  <a:pt x="120000" y="0"/>
                </a:cubicBezTo>
                <a:cubicBezTo>
                  <a:pt x="120000" y="26301"/>
                  <a:pt x="120000" y="26301"/>
                  <a:pt x="120000" y="26301"/>
                </a:cubicBezTo>
                <a:cubicBezTo>
                  <a:pt x="120000" y="39452"/>
                  <a:pt x="100000" y="49315"/>
                  <a:pt x="76666" y="49315"/>
                </a:cubicBezTo>
                <a:cubicBezTo>
                  <a:pt x="43333" y="49315"/>
                  <a:pt x="43333" y="49315"/>
                  <a:pt x="43333" y="49315"/>
                </a:cubicBezTo>
                <a:cubicBezTo>
                  <a:pt x="23333" y="49315"/>
                  <a:pt x="3333" y="57534"/>
                  <a:pt x="3333" y="69041"/>
                </a:cubicBezTo>
                <a:lnTo>
                  <a:pt x="3333" y="119999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" name="Shape 437"/>
          <p:cNvSpPr/>
          <p:nvPr/>
        </p:nvSpPr>
        <p:spPr>
          <a:xfrm rot="16200000">
            <a:off x="3168215" y="3488262"/>
            <a:ext cx="237783" cy="32836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4528" y="119999"/>
                </a:moveTo>
                <a:cubicBezTo>
                  <a:pt x="0" y="119999"/>
                  <a:pt x="0" y="119999"/>
                  <a:pt x="0" y="119999"/>
                </a:cubicBezTo>
                <a:cubicBezTo>
                  <a:pt x="0" y="69041"/>
                  <a:pt x="0" y="69041"/>
                  <a:pt x="0" y="69041"/>
                </a:cubicBezTo>
                <a:cubicBezTo>
                  <a:pt x="0" y="55890"/>
                  <a:pt x="13584" y="46027"/>
                  <a:pt x="31698" y="46027"/>
                </a:cubicBezTo>
                <a:cubicBezTo>
                  <a:pt x="88301" y="46027"/>
                  <a:pt x="88301" y="46027"/>
                  <a:pt x="88301" y="46027"/>
                </a:cubicBezTo>
                <a:cubicBezTo>
                  <a:pt x="104150" y="46027"/>
                  <a:pt x="115471" y="37808"/>
                  <a:pt x="115471" y="26301"/>
                </a:cubicBezTo>
                <a:cubicBezTo>
                  <a:pt x="115471" y="0"/>
                  <a:pt x="115471" y="0"/>
                  <a:pt x="115471" y="0"/>
                </a:cubicBezTo>
                <a:cubicBezTo>
                  <a:pt x="120000" y="0"/>
                  <a:pt x="120000" y="0"/>
                  <a:pt x="120000" y="0"/>
                </a:cubicBezTo>
                <a:cubicBezTo>
                  <a:pt x="120000" y="26301"/>
                  <a:pt x="120000" y="26301"/>
                  <a:pt x="120000" y="26301"/>
                </a:cubicBezTo>
                <a:cubicBezTo>
                  <a:pt x="120000" y="39452"/>
                  <a:pt x="106415" y="49315"/>
                  <a:pt x="88301" y="49315"/>
                </a:cubicBezTo>
                <a:cubicBezTo>
                  <a:pt x="31698" y="49315"/>
                  <a:pt x="31698" y="49315"/>
                  <a:pt x="31698" y="49315"/>
                </a:cubicBezTo>
                <a:cubicBezTo>
                  <a:pt x="15849" y="49315"/>
                  <a:pt x="4528" y="57534"/>
                  <a:pt x="4528" y="69041"/>
                </a:cubicBezTo>
                <a:lnTo>
                  <a:pt x="4528" y="11999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79" name="Shape 413"/>
          <p:cNvCxnSpPr/>
          <p:nvPr/>
        </p:nvCxnSpPr>
        <p:spPr>
          <a:xfrm>
            <a:off x="3485259" y="5949135"/>
            <a:ext cx="0" cy="2585475"/>
          </a:xfrm>
          <a:prstGeom prst="straightConnector1">
            <a:avLst/>
          </a:prstGeom>
          <a:noFill/>
          <a:ln w="9525" cap="flat" cmpd="sng">
            <a:solidFill>
              <a:srgbClr val="A3A3A3"/>
            </a:solidFill>
            <a:prstDash val="dash"/>
            <a:miter/>
            <a:headEnd type="none" w="med" len="med"/>
            <a:tailEnd type="none" w="med" len="med"/>
          </a:ln>
        </p:spPr>
      </p:cxnSp>
      <p:cxnSp>
        <p:nvCxnSpPr>
          <p:cNvPr id="80" name="Shape 413"/>
          <p:cNvCxnSpPr>
            <a:stCxn id="92" idx="6"/>
          </p:cNvCxnSpPr>
          <p:nvPr/>
        </p:nvCxnSpPr>
        <p:spPr>
          <a:xfrm>
            <a:off x="3485260" y="6719360"/>
            <a:ext cx="33970" cy="1772978"/>
          </a:xfrm>
          <a:prstGeom prst="straightConnector1">
            <a:avLst/>
          </a:prstGeom>
          <a:noFill/>
          <a:ln w="9525" cap="flat" cmpd="sng">
            <a:solidFill>
              <a:srgbClr val="A3A3A3"/>
            </a:solidFill>
            <a:prstDash val="dash"/>
            <a:miter/>
            <a:headEnd type="none" w="med" len="med"/>
            <a:tailEnd type="none" w="med" len="med"/>
          </a:ln>
        </p:spPr>
      </p:cxnSp>
      <p:sp>
        <p:nvSpPr>
          <p:cNvPr id="85" name="Shape 419"/>
          <p:cNvSpPr/>
          <p:nvPr/>
        </p:nvSpPr>
        <p:spPr>
          <a:xfrm rot="16200000">
            <a:off x="3438081" y="8227212"/>
            <a:ext cx="94358" cy="9435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" name="Shape 420"/>
          <p:cNvSpPr/>
          <p:nvPr/>
        </p:nvSpPr>
        <p:spPr>
          <a:xfrm rot="16200000">
            <a:off x="3460726" y="8249858"/>
            <a:ext cx="49067" cy="49067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Shape 421"/>
          <p:cNvSpPr/>
          <p:nvPr/>
        </p:nvSpPr>
        <p:spPr>
          <a:xfrm rot="16200000">
            <a:off x="3443741" y="7617655"/>
            <a:ext cx="94358" cy="9435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" name="Shape 422"/>
          <p:cNvSpPr/>
          <p:nvPr/>
        </p:nvSpPr>
        <p:spPr>
          <a:xfrm rot="16200000">
            <a:off x="3468276" y="7638414"/>
            <a:ext cx="49067" cy="52841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" name="Shape 423"/>
          <p:cNvSpPr/>
          <p:nvPr/>
        </p:nvSpPr>
        <p:spPr>
          <a:xfrm rot="16200000">
            <a:off x="3438081" y="7242107"/>
            <a:ext cx="94358" cy="9435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Shape 424"/>
          <p:cNvSpPr/>
          <p:nvPr/>
        </p:nvSpPr>
        <p:spPr>
          <a:xfrm rot="16200000">
            <a:off x="3460726" y="7264753"/>
            <a:ext cx="49067" cy="49067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Shape 425"/>
          <p:cNvSpPr/>
          <p:nvPr/>
        </p:nvSpPr>
        <p:spPr>
          <a:xfrm rot="16200000">
            <a:off x="3438081" y="6696714"/>
            <a:ext cx="94358" cy="9435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" name="Shape 414"/>
          <p:cNvSpPr/>
          <p:nvPr/>
        </p:nvSpPr>
        <p:spPr>
          <a:xfrm rot="16200000">
            <a:off x="3460726" y="6719360"/>
            <a:ext cx="49067" cy="49067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Shape 427"/>
          <p:cNvSpPr/>
          <p:nvPr/>
        </p:nvSpPr>
        <p:spPr>
          <a:xfrm rot="16200000">
            <a:off x="2796441" y="7344014"/>
            <a:ext cx="330255" cy="33402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" name="Shape 428"/>
          <p:cNvSpPr/>
          <p:nvPr/>
        </p:nvSpPr>
        <p:spPr>
          <a:xfrm rot="16200000">
            <a:off x="2795498" y="6323998"/>
            <a:ext cx="332142" cy="33402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" name="Shape 430"/>
          <p:cNvSpPr/>
          <p:nvPr/>
        </p:nvSpPr>
        <p:spPr>
          <a:xfrm rot="16200000">
            <a:off x="3862695" y="8006413"/>
            <a:ext cx="330255" cy="33402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" name="Shape 431"/>
          <p:cNvSpPr/>
          <p:nvPr/>
        </p:nvSpPr>
        <p:spPr>
          <a:xfrm rot="16200000">
            <a:off x="3859864" y="7014703"/>
            <a:ext cx="335916" cy="33402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" name="Shape 433"/>
          <p:cNvSpPr/>
          <p:nvPr/>
        </p:nvSpPr>
        <p:spPr>
          <a:xfrm rot="16200000">
            <a:off x="3641894" y="8064915"/>
            <a:ext cx="101907" cy="32836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20000" y="119999"/>
                </a:moveTo>
                <a:cubicBezTo>
                  <a:pt x="114782" y="119999"/>
                  <a:pt x="114782" y="119999"/>
                  <a:pt x="114782" y="119999"/>
                </a:cubicBezTo>
                <a:cubicBezTo>
                  <a:pt x="114782" y="69041"/>
                  <a:pt x="114782" y="69041"/>
                  <a:pt x="114782" y="69041"/>
                </a:cubicBezTo>
                <a:cubicBezTo>
                  <a:pt x="114782" y="59178"/>
                  <a:pt x="88695" y="49315"/>
                  <a:pt x="62608" y="49315"/>
                </a:cubicBezTo>
                <a:cubicBezTo>
                  <a:pt x="26086" y="49315"/>
                  <a:pt x="0" y="39452"/>
                  <a:pt x="0" y="27945"/>
                </a:cubicBezTo>
                <a:cubicBezTo>
                  <a:pt x="0" y="0"/>
                  <a:pt x="0" y="0"/>
                  <a:pt x="0" y="0"/>
                </a:cubicBezTo>
                <a:cubicBezTo>
                  <a:pt x="10434" y="0"/>
                  <a:pt x="10434" y="0"/>
                  <a:pt x="10434" y="0"/>
                </a:cubicBezTo>
                <a:cubicBezTo>
                  <a:pt x="10434" y="27945"/>
                  <a:pt x="10434" y="27945"/>
                  <a:pt x="10434" y="27945"/>
                </a:cubicBezTo>
                <a:cubicBezTo>
                  <a:pt x="10434" y="37808"/>
                  <a:pt x="31304" y="47671"/>
                  <a:pt x="62608" y="47671"/>
                </a:cubicBezTo>
                <a:cubicBezTo>
                  <a:pt x="93913" y="47671"/>
                  <a:pt x="120000" y="57534"/>
                  <a:pt x="120000" y="69041"/>
                </a:cubicBezTo>
                <a:lnTo>
                  <a:pt x="120000" y="11999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" name="Shape 434"/>
          <p:cNvSpPr/>
          <p:nvPr/>
        </p:nvSpPr>
        <p:spPr>
          <a:xfrm rot="16200000">
            <a:off x="3640951" y="7071319"/>
            <a:ext cx="103794" cy="32836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20000" y="119999"/>
                </a:moveTo>
                <a:cubicBezTo>
                  <a:pt x="109565" y="119999"/>
                  <a:pt x="109565" y="119999"/>
                  <a:pt x="109565" y="119999"/>
                </a:cubicBezTo>
                <a:cubicBezTo>
                  <a:pt x="109565" y="69041"/>
                  <a:pt x="109565" y="69041"/>
                  <a:pt x="109565" y="69041"/>
                </a:cubicBezTo>
                <a:cubicBezTo>
                  <a:pt x="109565" y="59178"/>
                  <a:pt x="88695" y="49315"/>
                  <a:pt x="57391" y="49315"/>
                </a:cubicBezTo>
                <a:cubicBezTo>
                  <a:pt x="26086" y="49315"/>
                  <a:pt x="0" y="39452"/>
                  <a:pt x="0" y="27945"/>
                </a:cubicBezTo>
                <a:cubicBezTo>
                  <a:pt x="0" y="0"/>
                  <a:pt x="0" y="0"/>
                  <a:pt x="0" y="0"/>
                </a:cubicBezTo>
                <a:cubicBezTo>
                  <a:pt x="5217" y="0"/>
                  <a:pt x="5217" y="0"/>
                  <a:pt x="5217" y="0"/>
                </a:cubicBezTo>
                <a:cubicBezTo>
                  <a:pt x="5217" y="27945"/>
                  <a:pt x="5217" y="27945"/>
                  <a:pt x="5217" y="27945"/>
                </a:cubicBezTo>
                <a:cubicBezTo>
                  <a:pt x="5217" y="37808"/>
                  <a:pt x="31304" y="47671"/>
                  <a:pt x="57391" y="47671"/>
                </a:cubicBezTo>
                <a:cubicBezTo>
                  <a:pt x="93913" y="47671"/>
                  <a:pt x="120000" y="57534"/>
                  <a:pt x="120000" y="69041"/>
                </a:cubicBezTo>
                <a:lnTo>
                  <a:pt x="120000" y="11999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" name="Shape 435"/>
          <p:cNvSpPr/>
          <p:nvPr/>
        </p:nvSpPr>
        <p:spPr>
          <a:xfrm rot="16200000">
            <a:off x="3204071" y="7425163"/>
            <a:ext cx="166072" cy="32836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486" y="119999"/>
                </a:moveTo>
                <a:cubicBezTo>
                  <a:pt x="0" y="119999"/>
                  <a:pt x="0" y="119999"/>
                  <a:pt x="0" y="119999"/>
                </a:cubicBezTo>
                <a:cubicBezTo>
                  <a:pt x="0" y="69041"/>
                  <a:pt x="0" y="69041"/>
                  <a:pt x="0" y="69041"/>
                </a:cubicBezTo>
                <a:cubicBezTo>
                  <a:pt x="0" y="55890"/>
                  <a:pt x="19459" y="46027"/>
                  <a:pt x="45405" y="46027"/>
                </a:cubicBezTo>
                <a:cubicBezTo>
                  <a:pt x="74594" y="46027"/>
                  <a:pt x="74594" y="46027"/>
                  <a:pt x="74594" y="46027"/>
                </a:cubicBezTo>
                <a:cubicBezTo>
                  <a:pt x="97297" y="46027"/>
                  <a:pt x="113513" y="37808"/>
                  <a:pt x="113513" y="26301"/>
                </a:cubicBezTo>
                <a:cubicBezTo>
                  <a:pt x="113513" y="0"/>
                  <a:pt x="113513" y="0"/>
                  <a:pt x="113513" y="0"/>
                </a:cubicBezTo>
                <a:cubicBezTo>
                  <a:pt x="120000" y="0"/>
                  <a:pt x="120000" y="0"/>
                  <a:pt x="120000" y="0"/>
                </a:cubicBezTo>
                <a:cubicBezTo>
                  <a:pt x="120000" y="26301"/>
                  <a:pt x="120000" y="26301"/>
                  <a:pt x="120000" y="26301"/>
                </a:cubicBezTo>
                <a:cubicBezTo>
                  <a:pt x="120000" y="39452"/>
                  <a:pt x="100540" y="49315"/>
                  <a:pt x="74594" y="49315"/>
                </a:cubicBezTo>
                <a:cubicBezTo>
                  <a:pt x="45405" y="49315"/>
                  <a:pt x="45405" y="49315"/>
                  <a:pt x="45405" y="49315"/>
                </a:cubicBezTo>
                <a:cubicBezTo>
                  <a:pt x="22702" y="49315"/>
                  <a:pt x="6486" y="57534"/>
                  <a:pt x="6486" y="69041"/>
                </a:cubicBezTo>
                <a:lnTo>
                  <a:pt x="6486" y="11999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" name="Shape 437"/>
          <p:cNvSpPr/>
          <p:nvPr/>
        </p:nvSpPr>
        <p:spPr>
          <a:xfrm rot="16200000">
            <a:off x="3168215" y="6458931"/>
            <a:ext cx="237783" cy="32836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4528" y="119999"/>
                </a:moveTo>
                <a:cubicBezTo>
                  <a:pt x="0" y="119999"/>
                  <a:pt x="0" y="119999"/>
                  <a:pt x="0" y="119999"/>
                </a:cubicBezTo>
                <a:cubicBezTo>
                  <a:pt x="0" y="69041"/>
                  <a:pt x="0" y="69041"/>
                  <a:pt x="0" y="69041"/>
                </a:cubicBezTo>
                <a:cubicBezTo>
                  <a:pt x="0" y="55890"/>
                  <a:pt x="13584" y="46027"/>
                  <a:pt x="31698" y="46027"/>
                </a:cubicBezTo>
                <a:cubicBezTo>
                  <a:pt x="88301" y="46027"/>
                  <a:pt x="88301" y="46027"/>
                  <a:pt x="88301" y="46027"/>
                </a:cubicBezTo>
                <a:cubicBezTo>
                  <a:pt x="104150" y="46027"/>
                  <a:pt x="115471" y="37808"/>
                  <a:pt x="115471" y="26301"/>
                </a:cubicBezTo>
                <a:cubicBezTo>
                  <a:pt x="115471" y="0"/>
                  <a:pt x="115471" y="0"/>
                  <a:pt x="115471" y="0"/>
                </a:cubicBezTo>
                <a:cubicBezTo>
                  <a:pt x="120000" y="0"/>
                  <a:pt x="120000" y="0"/>
                  <a:pt x="120000" y="0"/>
                </a:cubicBezTo>
                <a:cubicBezTo>
                  <a:pt x="120000" y="26301"/>
                  <a:pt x="120000" y="26301"/>
                  <a:pt x="120000" y="26301"/>
                </a:cubicBezTo>
                <a:cubicBezTo>
                  <a:pt x="120000" y="39452"/>
                  <a:pt x="106415" y="49315"/>
                  <a:pt x="88301" y="49315"/>
                </a:cubicBezTo>
                <a:cubicBezTo>
                  <a:pt x="31698" y="49315"/>
                  <a:pt x="31698" y="49315"/>
                  <a:pt x="31698" y="49315"/>
                </a:cubicBezTo>
                <a:cubicBezTo>
                  <a:pt x="15849" y="49315"/>
                  <a:pt x="4528" y="57534"/>
                  <a:pt x="4528" y="69041"/>
                </a:cubicBezTo>
                <a:lnTo>
                  <a:pt x="4528" y="11999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340711" y="4756039"/>
            <a:ext cx="270557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a-IR" sz="900" u="sng" dirty="0">
                <a:solidFill>
                  <a:prstClr val="black"/>
                </a:solidFill>
              </a:rPr>
              <a:t>.....................</a:t>
            </a:r>
            <a:endParaRPr lang="en-US" sz="900" u="sng" dirty="0">
              <a:solidFill>
                <a:prstClr val="black"/>
              </a:solidFill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340711" y="5813568"/>
            <a:ext cx="270557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a-IR" sz="900" u="sng" dirty="0">
                <a:solidFill>
                  <a:prstClr val="black"/>
                </a:solidFill>
              </a:rPr>
              <a:t>...................</a:t>
            </a:r>
            <a:endParaRPr lang="en-US" sz="900" u="sng" dirty="0">
              <a:solidFill>
                <a:prstClr val="black"/>
              </a:solidFill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340711" y="6680795"/>
            <a:ext cx="270557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a-IR" sz="900" u="sng" dirty="0">
                <a:solidFill>
                  <a:prstClr val="black"/>
                </a:solidFill>
              </a:rPr>
              <a:t>........................</a:t>
            </a:r>
            <a:endParaRPr lang="en-US" sz="900" u="sng" dirty="0">
              <a:solidFill>
                <a:prstClr val="black"/>
              </a:solidFill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340711" y="7710124"/>
            <a:ext cx="270557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a-IR" sz="900" u="sng" dirty="0">
                <a:solidFill>
                  <a:prstClr val="black"/>
                </a:solidFill>
              </a:rPr>
              <a:t>.................</a:t>
            </a:r>
            <a:endParaRPr lang="en-US" sz="900" u="sng" dirty="0">
              <a:solidFill>
                <a:prstClr val="black"/>
              </a:solidFill>
            </a:endParaRPr>
          </a:p>
        </p:txBody>
      </p:sp>
      <p:sp>
        <p:nvSpPr>
          <p:cNvPr id="110" name="Text Placeholder 2"/>
          <p:cNvSpPr txBox="1">
            <a:spLocks/>
          </p:cNvSpPr>
          <p:nvPr/>
        </p:nvSpPr>
        <p:spPr>
          <a:xfrm>
            <a:off x="808934" y="4408974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>
              <a:lnSpc>
                <a:spcPct val="150000"/>
              </a:lnSpc>
            </a:pPr>
            <a:r>
              <a:rPr lang="fa-IR" sz="1050" b="1" dirty="0">
                <a:solidFill>
                  <a:srgbClr val="C00000"/>
                </a:solidFill>
                <a:latin typeface="Ruda" panose="02000000000000000000" pitchFamily="2" charset="0"/>
                <a:cs typeface="B Titr" panose="00000700000000000000" pitchFamily="2" charset="-78"/>
                <a:sym typeface="U.S. 101" charset="0"/>
              </a:rPr>
              <a:t>عنوان خبرگزاری یا سایت</a:t>
            </a:r>
            <a:endParaRPr lang="en-US" sz="1050" b="1" dirty="0">
              <a:solidFill>
                <a:srgbClr val="C00000"/>
              </a:solidFill>
              <a:latin typeface="Ruda" panose="02000000000000000000" pitchFamily="2" charset="0"/>
              <a:cs typeface="B Titr" panose="00000700000000000000" pitchFamily="2" charset="-78"/>
              <a:sym typeface="U.S. 101" charset="0"/>
            </a:endParaRPr>
          </a:p>
        </p:txBody>
      </p:sp>
      <p:sp>
        <p:nvSpPr>
          <p:cNvPr id="111" name="Text Placeholder 2"/>
          <p:cNvSpPr txBox="1">
            <a:spLocks/>
          </p:cNvSpPr>
          <p:nvPr/>
        </p:nvSpPr>
        <p:spPr>
          <a:xfrm>
            <a:off x="808934" y="5487991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>
              <a:lnSpc>
                <a:spcPct val="150000"/>
              </a:lnSpc>
            </a:pPr>
            <a:r>
              <a:rPr lang="fa-IR" sz="1050" b="1" dirty="0">
                <a:solidFill>
                  <a:srgbClr val="C00000"/>
                </a:solidFill>
                <a:latin typeface="Ruda" panose="02000000000000000000" pitchFamily="2" charset="0"/>
                <a:cs typeface="B Titr" panose="00000700000000000000" pitchFamily="2" charset="-78"/>
                <a:sym typeface="U.S. 101" charset="0"/>
              </a:rPr>
              <a:t>عنوان خبرگزاری یا سایت</a:t>
            </a:r>
            <a:endParaRPr lang="en-US" sz="1050" b="1" dirty="0">
              <a:solidFill>
                <a:srgbClr val="C00000"/>
              </a:solidFill>
              <a:latin typeface="Ruda" panose="02000000000000000000" pitchFamily="2" charset="0"/>
              <a:cs typeface="B Titr" panose="00000700000000000000" pitchFamily="2" charset="-78"/>
              <a:sym typeface="U.S. 101" charset="0"/>
            </a:endParaRPr>
          </a:p>
        </p:txBody>
      </p:sp>
      <p:sp>
        <p:nvSpPr>
          <p:cNvPr id="112" name="Text Placeholder 2"/>
          <p:cNvSpPr txBox="1">
            <a:spLocks/>
          </p:cNvSpPr>
          <p:nvPr/>
        </p:nvSpPr>
        <p:spPr>
          <a:xfrm>
            <a:off x="808934" y="6373333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>
              <a:lnSpc>
                <a:spcPct val="150000"/>
              </a:lnSpc>
            </a:pPr>
            <a:r>
              <a:rPr lang="fa-IR" sz="1050" b="1" dirty="0">
                <a:solidFill>
                  <a:srgbClr val="C00000"/>
                </a:solidFill>
                <a:latin typeface="Ruda" panose="02000000000000000000" pitchFamily="2" charset="0"/>
                <a:cs typeface="B Titr" panose="00000700000000000000" pitchFamily="2" charset="-78"/>
                <a:sym typeface="U.S. 101" charset="0"/>
              </a:rPr>
              <a:t>عنوان خبرگزاری یا سایت</a:t>
            </a:r>
            <a:endParaRPr lang="en-US" sz="1050" b="1" dirty="0">
              <a:solidFill>
                <a:srgbClr val="C00000"/>
              </a:solidFill>
              <a:latin typeface="Ruda" panose="02000000000000000000" pitchFamily="2" charset="0"/>
              <a:cs typeface="B Titr" panose="00000700000000000000" pitchFamily="2" charset="-78"/>
              <a:sym typeface="U.S. 101" charset="0"/>
            </a:endParaRPr>
          </a:p>
        </p:txBody>
      </p:sp>
      <p:sp>
        <p:nvSpPr>
          <p:cNvPr id="113" name="Text Placeholder 2"/>
          <p:cNvSpPr txBox="1">
            <a:spLocks/>
          </p:cNvSpPr>
          <p:nvPr/>
        </p:nvSpPr>
        <p:spPr>
          <a:xfrm>
            <a:off x="808934" y="7383362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>
              <a:lnSpc>
                <a:spcPct val="150000"/>
              </a:lnSpc>
            </a:pPr>
            <a:r>
              <a:rPr lang="fa-IR" sz="1050" b="1" dirty="0">
                <a:solidFill>
                  <a:srgbClr val="C00000"/>
                </a:solidFill>
                <a:latin typeface="Ruda" panose="02000000000000000000" pitchFamily="2" charset="0"/>
                <a:cs typeface="B Titr" panose="00000700000000000000" pitchFamily="2" charset="-78"/>
                <a:sym typeface="U.S. 101" charset="0"/>
              </a:rPr>
              <a:t>عنوان خبرگزاری یا سایت</a:t>
            </a:r>
            <a:endParaRPr lang="en-US" sz="1050" b="1" dirty="0">
              <a:solidFill>
                <a:srgbClr val="C00000"/>
              </a:solidFill>
              <a:latin typeface="Ruda" panose="02000000000000000000" pitchFamily="2" charset="0"/>
              <a:cs typeface="B Titr" panose="00000700000000000000" pitchFamily="2" charset="-78"/>
              <a:sym typeface="U.S. 101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794554" y="3360701"/>
            <a:ext cx="383374" cy="2616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00" dirty="0">
                <a:solidFill>
                  <a:schemeClr val="bg1"/>
                </a:solidFill>
                <a:cs typeface="B Titr" panose="00000700000000000000" pitchFamily="2" charset="-78"/>
              </a:rPr>
              <a:t>01</a:t>
            </a:r>
          </a:p>
        </p:txBody>
      </p:sp>
      <p:sp>
        <p:nvSpPr>
          <p:cNvPr id="115" name="TextBox 114"/>
          <p:cNvSpPr txBox="1"/>
          <p:nvPr/>
        </p:nvSpPr>
        <p:spPr>
          <a:xfrm>
            <a:off x="2794554" y="4420130"/>
            <a:ext cx="383374" cy="2616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00" dirty="0">
                <a:solidFill>
                  <a:schemeClr val="bg1"/>
                </a:solidFill>
                <a:cs typeface="B Titr" panose="00000700000000000000" pitchFamily="2" charset="-78"/>
              </a:rPr>
              <a:t>03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2794554" y="5501343"/>
            <a:ext cx="383374" cy="2616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00" dirty="0">
                <a:solidFill>
                  <a:schemeClr val="bg1"/>
                </a:solidFill>
                <a:cs typeface="B Titr" panose="00000700000000000000" pitchFamily="2" charset="-78"/>
              </a:rPr>
              <a:t>05</a:t>
            </a:r>
          </a:p>
        </p:txBody>
      </p:sp>
      <p:sp>
        <p:nvSpPr>
          <p:cNvPr id="117" name="TextBox 116"/>
          <p:cNvSpPr txBox="1"/>
          <p:nvPr/>
        </p:nvSpPr>
        <p:spPr>
          <a:xfrm>
            <a:off x="2794554" y="6397361"/>
            <a:ext cx="383374" cy="2616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00" dirty="0">
                <a:solidFill>
                  <a:schemeClr val="bg1"/>
                </a:solidFill>
                <a:cs typeface="B Titr" panose="00000700000000000000" pitchFamily="2" charset="-78"/>
              </a:rPr>
              <a:t>07</a:t>
            </a:r>
          </a:p>
        </p:txBody>
      </p:sp>
      <p:sp>
        <p:nvSpPr>
          <p:cNvPr id="118" name="TextBox 117"/>
          <p:cNvSpPr txBox="1"/>
          <p:nvPr/>
        </p:nvSpPr>
        <p:spPr>
          <a:xfrm>
            <a:off x="2794554" y="7378691"/>
            <a:ext cx="383374" cy="2616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00" dirty="0">
                <a:solidFill>
                  <a:schemeClr val="bg1"/>
                </a:solidFill>
                <a:cs typeface="B Titr" panose="00000700000000000000" pitchFamily="2" charset="-78"/>
              </a:rPr>
              <a:t>09</a:t>
            </a:r>
          </a:p>
        </p:txBody>
      </p:sp>
      <p:sp>
        <p:nvSpPr>
          <p:cNvPr id="120" name="Text Placeholder 2"/>
          <p:cNvSpPr txBox="1">
            <a:spLocks/>
          </p:cNvSpPr>
          <p:nvPr/>
        </p:nvSpPr>
        <p:spPr>
          <a:xfrm>
            <a:off x="4198990" y="4080158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1">
              <a:lnSpc>
                <a:spcPct val="150000"/>
              </a:lnSpc>
            </a:pPr>
            <a:r>
              <a:rPr lang="fa-IR" sz="1050" b="1" dirty="0">
                <a:solidFill>
                  <a:srgbClr val="C00000"/>
                </a:solidFill>
                <a:latin typeface="Ruda" panose="02000000000000000000" pitchFamily="2" charset="0"/>
                <a:cs typeface="B Titr" panose="00000700000000000000" pitchFamily="2" charset="-78"/>
                <a:sym typeface="U.S. 101" charset="0"/>
              </a:rPr>
              <a:t>عنوان خبرگزاری یا سایت</a:t>
            </a:r>
            <a:endParaRPr lang="en-US" sz="1050" b="1" dirty="0">
              <a:solidFill>
                <a:srgbClr val="C00000"/>
              </a:solidFill>
              <a:latin typeface="Ruda" panose="02000000000000000000" pitchFamily="2" charset="0"/>
              <a:cs typeface="B Titr" panose="00000700000000000000" pitchFamily="2" charset="-78"/>
              <a:sym typeface="U.S. 101" charset="0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3866915" y="4398859"/>
            <a:ext cx="270557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a-IR" sz="900" u="sng" dirty="0">
                <a:solidFill>
                  <a:prstClr val="black"/>
                </a:solidFill>
              </a:rPr>
              <a:t>.................</a:t>
            </a:r>
            <a:endParaRPr lang="en-US" sz="900" u="sng" dirty="0">
              <a:solidFill>
                <a:prstClr val="black"/>
              </a:solidFill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3857032" y="4097988"/>
            <a:ext cx="383374" cy="2616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00" dirty="0">
                <a:solidFill>
                  <a:schemeClr val="bg1"/>
                </a:solidFill>
                <a:cs typeface="B Titr" panose="00000700000000000000" pitchFamily="2" charset="-78"/>
              </a:rPr>
              <a:t>02</a:t>
            </a:r>
          </a:p>
        </p:txBody>
      </p:sp>
      <p:sp>
        <p:nvSpPr>
          <p:cNvPr id="123" name="Text Placeholder 2"/>
          <p:cNvSpPr txBox="1">
            <a:spLocks/>
          </p:cNvSpPr>
          <p:nvPr/>
        </p:nvSpPr>
        <p:spPr>
          <a:xfrm>
            <a:off x="4198990" y="5086982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1">
              <a:lnSpc>
                <a:spcPct val="150000"/>
              </a:lnSpc>
            </a:pPr>
            <a:r>
              <a:rPr lang="fa-IR" sz="1050" b="1" dirty="0">
                <a:solidFill>
                  <a:srgbClr val="C00000"/>
                </a:solidFill>
                <a:latin typeface="Ruda" panose="02000000000000000000" pitchFamily="2" charset="0"/>
                <a:cs typeface="B Titr" panose="00000700000000000000" pitchFamily="2" charset="-78"/>
                <a:sym typeface="U.S. 101" charset="0"/>
              </a:rPr>
              <a:t>عنوان خبرگزاری یا سایت</a:t>
            </a:r>
            <a:endParaRPr lang="en-US" sz="1050" b="1" dirty="0">
              <a:solidFill>
                <a:srgbClr val="C00000"/>
              </a:solidFill>
              <a:latin typeface="Ruda" panose="02000000000000000000" pitchFamily="2" charset="0"/>
              <a:cs typeface="B Titr" panose="00000700000000000000" pitchFamily="2" charset="-78"/>
              <a:sym typeface="U.S. 101" charset="0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3866915" y="5405683"/>
            <a:ext cx="270557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a-IR" sz="900" u="sng" dirty="0">
                <a:solidFill>
                  <a:prstClr val="black"/>
                </a:solidFill>
              </a:rPr>
              <a:t>.....................................</a:t>
            </a:r>
            <a:endParaRPr lang="en-US" sz="900" u="sng" dirty="0">
              <a:solidFill>
                <a:prstClr val="black"/>
              </a:solidFill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3857032" y="5104812"/>
            <a:ext cx="383374" cy="2616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00" dirty="0">
                <a:solidFill>
                  <a:schemeClr val="bg1"/>
                </a:solidFill>
                <a:cs typeface="B Titr" panose="00000700000000000000" pitchFamily="2" charset="-78"/>
              </a:rPr>
              <a:t>04</a:t>
            </a:r>
          </a:p>
        </p:txBody>
      </p:sp>
      <p:sp>
        <p:nvSpPr>
          <p:cNvPr id="126" name="Text Placeholder 2"/>
          <p:cNvSpPr txBox="1">
            <a:spLocks/>
          </p:cNvSpPr>
          <p:nvPr/>
        </p:nvSpPr>
        <p:spPr>
          <a:xfrm>
            <a:off x="4198990" y="5987244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1">
              <a:lnSpc>
                <a:spcPct val="150000"/>
              </a:lnSpc>
            </a:pPr>
            <a:r>
              <a:rPr lang="fa-IR" sz="1050" b="1" dirty="0">
                <a:solidFill>
                  <a:srgbClr val="C00000"/>
                </a:solidFill>
                <a:latin typeface="Ruda" panose="02000000000000000000" pitchFamily="2" charset="0"/>
                <a:cs typeface="B Titr" panose="00000700000000000000" pitchFamily="2" charset="-78"/>
                <a:sym typeface="U.S. 101" charset="0"/>
              </a:rPr>
              <a:t>عنوان خبرگزاری یا سایت</a:t>
            </a:r>
            <a:endParaRPr lang="en-US" sz="1050" b="1" dirty="0">
              <a:solidFill>
                <a:srgbClr val="C00000"/>
              </a:solidFill>
              <a:latin typeface="Ruda" panose="02000000000000000000" pitchFamily="2" charset="0"/>
              <a:cs typeface="B Titr" panose="00000700000000000000" pitchFamily="2" charset="-78"/>
              <a:sym typeface="U.S. 101" charset="0"/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3866915" y="6305945"/>
            <a:ext cx="270557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a-IR" sz="900" u="sng" dirty="0">
                <a:solidFill>
                  <a:prstClr val="black"/>
                </a:solidFill>
              </a:rPr>
              <a:t>..........................</a:t>
            </a:r>
            <a:endParaRPr lang="en-US" sz="900" u="sng" dirty="0">
              <a:solidFill>
                <a:prstClr val="black"/>
              </a:solidFill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3857032" y="6005074"/>
            <a:ext cx="383374" cy="2616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00" dirty="0">
                <a:solidFill>
                  <a:schemeClr val="bg1"/>
                </a:solidFill>
                <a:cs typeface="B Titr" panose="00000700000000000000" pitchFamily="2" charset="-78"/>
              </a:rPr>
              <a:t>06</a:t>
            </a:r>
          </a:p>
        </p:txBody>
      </p:sp>
      <p:sp>
        <p:nvSpPr>
          <p:cNvPr id="129" name="Text Placeholder 2"/>
          <p:cNvSpPr txBox="1">
            <a:spLocks/>
          </p:cNvSpPr>
          <p:nvPr/>
        </p:nvSpPr>
        <p:spPr>
          <a:xfrm>
            <a:off x="4198990" y="7046973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1">
              <a:lnSpc>
                <a:spcPct val="150000"/>
              </a:lnSpc>
            </a:pPr>
            <a:r>
              <a:rPr lang="fa-IR" sz="1050" b="1" dirty="0">
                <a:solidFill>
                  <a:srgbClr val="C00000"/>
                </a:solidFill>
                <a:latin typeface="Ruda" panose="02000000000000000000" pitchFamily="2" charset="0"/>
                <a:cs typeface="B Titr" panose="00000700000000000000" pitchFamily="2" charset="-78"/>
                <a:sym typeface="U.S. 101" charset="0"/>
              </a:rPr>
              <a:t>عنوان خبرگزاری یا سایت</a:t>
            </a:r>
            <a:endParaRPr lang="en-US" sz="1050" b="1" dirty="0">
              <a:solidFill>
                <a:srgbClr val="C00000"/>
              </a:solidFill>
              <a:latin typeface="Ruda" panose="02000000000000000000" pitchFamily="2" charset="0"/>
              <a:cs typeface="B Titr" panose="00000700000000000000" pitchFamily="2" charset="-78"/>
              <a:sym typeface="U.S. 101" charset="0"/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3866915" y="7365674"/>
            <a:ext cx="270557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a-IR" sz="900" u="sng" dirty="0">
                <a:solidFill>
                  <a:prstClr val="black"/>
                </a:solidFill>
              </a:rPr>
              <a:t>....................</a:t>
            </a:r>
            <a:endParaRPr lang="en-US" sz="900" u="sng" dirty="0">
              <a:solidFill>
                <a:prstClr val="black"/>
              </a:solidFill>
            </a:endParaRPr>
          </a:p>
        </p:txBody>
      </p:sp>
      <p:sp>
        <p:nvSpPr>
          <p:cNvPr id="131" name="TextBox 130"/>
          <p:cNvSpPr txBox="1"/>
          <p:nvPr/>
        </p:nvSpPr>
        <p:spPr>
          <a:xfrm>
            <a:off x="3857032" y="7064803"/>
            <a:ext cx="383374" cy="2616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00" dirty="0">
                <a:solidFill>
                  <a:schemeClr val="bg1"/>
                </a:solidFill>
                <a:cs typeface="B Titr" panose="00000700000000000000" pitchFamily="2" charset="-78"/>
              </a:rPr>
              <a:t>08</a:t>
            </a:r>
          </a:p>
        </p:txBody>
      </p:sp>
      <p:sp>
        <p:nvSpPr>
          <p:cNvPr id="132" name="Text Placeholder 2"/>
          <p:cNvSpPr txBox="1">
            <a:spLocks/>
          </p:cNvSpPr>
          <p:nvPr/>
        </p:nvSpPr>
        <p:spPr>
          <a:xfrm>
            <a:off x="4198990" y="8035138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1">
              <a:lnSpc>
                <a:spcPct val="150000"/>
              </a:lnSpc>
            </a:pPr>
            <a:r>
              <a:rPr lang="fa-IR" sz="1050" b="1" dirty="0">
                <a:solidFill>
                  <a:srgbClr val="C00000"/>
                </a:solidFill>
                <a:latin typeface="Ruda" panose="02000000000000000000" pitchFamily="2" charset="0"/>
                <a:cs typeface="B Titr" panose="00000700000000000000" pitchFamily="2" charset="-78"/>
                <a:sym typeface="U.S. 101" charset="0"/>
              </a:rPr>
              <a:t>عنوان خبرگزاری یا سایت</a:t>
            </a:r>
            <a:endParaRPr lang="en-US" sz="1050" b="1" dirty="0">
              <a:solidFill>
                <a:srgbClr val="C00000"/>
              </a:solidFill>
              <a:latin typeface="Ruda" panose="02000000000000000000" pitchFamily="2" charset="0"/>
              <a:cs typeface="B Titr" panose="00000700000000000000" pitchFamily="2" charset="-78"/>
              <a:sym typeface="U.S. 101" charset="0"/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3866915" y="8353839"/>
            <a:ext cx="270557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a-IR" sz="900" u="sng" dirty="0">
                <a:solidFill>
                  <a:prstClr val="black"/>
                </a:solidFill>
              </a:rPr>
              <a:t>........................</a:t>
            </a:r>
            <a:endParaRPr lang="en-US" sz="900" u="sng" dirty="0">
              <a:solidFill>
                <a:prstClr val="black"/>
              </a:solidFill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3857032" y="8052968"/>
            <a:ext cx="383374" cy="2616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00" dirty="0">
                <a:solidFill>
                  <a:schemeClr val="bg1"/>
                </a:solidFill>
                <a:cs typeface="B Titr" panose="00000700000000000000" pitchFamily="2" charset="-78"/>
              </a:rPr>
              <a:t>10</a:t>
            </a:r>
          </a:p>
        </p:txBody>
      </p:sp>
      <p:sp>
        <p:nvSpPr>
          <p:cNvPr id="138" name="Shape 786"/>
          <p:cNvSpPr>
            <a:spLocks noGrp="1"/>
          </p:cNvSpPr>
          <p:nvPr>
            <p:ph type="pic" idx="3"/>
          </p:nvPr>
        </p:nvSpPr>
        <p:spPr>
          <a:xfrm>
            <a:off x="340711" y="4257207"/>
            <a:ext cx="418879" cy="453406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endParaRPr sz="300" dirty="0"/>
          </a:p>
        </p:txBody>
      </p:sp>
      <p:sp>
        <p:nvSpPr>
          <p:cNvPr id="139" name="Shape 786"/>
          <p:cNvSpPr>
            <a:spLocks noGrp="1"/>
          </p:cNvSpPr>
          <p:nvPr>
            <p:ph type="pic" idx="3"/>
          </p:nvPr>
        </p:nvSpPr>
        <p:spPr>
          <a:xfrm>
            <a:off x="340711" y="5336559"/>
            <a:ext cx="418879" cy="453406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endParaRPr sz="300" dirty="0"/>
          </a:p>
        </p:txBody>
      </p:sp>
      <p:sp>
        <p:nvSpPr>
          <p:cNvPr id="140" name="Shape 786"/>
          <p:cNvSpPr>
            <a:spLocks noGrp="1"/>
          </p:cNvSpPr>
          <p:nvPr>
            <p:ph type="pic" idx="3"/>
          </p:nvPr>
        </p:nvSpPr>
        <p:spPr>
          <a:xfrm>
            <a:off x="340711" y="6206380"/>
            <a:ext cx="418879" cy="453406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endParaRPr sz="300" dirty="0"/>
          </a:p>
        </p:txBody>
      </p:sp>
      <p:sp>
        <p:nvSpPr>
          <p:cNvPr id="141" name="Shape 786"/>
          <p:cNvSpPr>
            <a:spLocks noGrp="1"/>
          </p:cNvSpPr>
          <p:nvPr>
            <p:ph type="pic" idx="3"/>
          </p:nvPr>
        </p:nvSpPr>
        <p:spPr>
          <a:xfrm>
            <a:off x="340711" y="7230897"/>
            <a:ext cx="418879" cy="453406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endParaRPr sz="300" dirty="0"/>
          </a:p>
        </p:txBody>
      </p:sp>
      <p:sp>
        <p:nvSpPr>
          <p:cNvPr id="145" name="Shape 786"/>
          <p:cNvSpPr>
            <a:spLocks noGrp="1"/>
          </p:cNvSpPr>
          <p:nvPr>
            <p:ph type="pic" idx="3"/>
          </p:nvPr>
        </p:nvSpPr>
        <p:spPr>
          <a:xfrm>
            <a:off x="6026022" y="7881889"/>
            <a:ext cx="418879" cy="453406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endParaRPr sz="300" dirty="0"/>
          </a:p>
        </p:txBody>
      </p:sp>
      <p:sp>
        <p:nvSpPr>
          <p:cNvPr id="146" name="Shape 786"/>
          <p:cNvSpPr>
            <a:spLocks noGrp="1"/>
          </p:cNvSpPr>
          <p:nvPr>
            <p:ph type="pic" idx="3"/>
          </p:nvPr>
        </p:nvSpPr>
        <p:spPr>
          <a:xfrm>
            <a:off x="6026022" y="6863774"/>
            <a:ext cx="418879" cy="453406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endParaRPr sz="300" dirty="0"/>
          </a:p>
        </p:txBody>
      </p:sp>
      <p:sp>
        <p:nvSpPr>
          <p:cNvPr id="147" name="Shape 786"/>
          <p:cNvSpPr>
            <a:spLocks noGrp="1"/>
          </p:cNvSpPr>
          <p:nvPr>
            <p:ph type="pic" idx="3"/>
          </p:nvPr>
        </p:nvSpPr>
        <p:spPr>
          <a:xfrm>
            <a:off x="6026022" y="5815848"/>
            <a:ext cx="418879" cy="453406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endParaRPr sz="300" dirty="0"/>
          </a:p>
        </p:txBody>
      </p:sp>
      <p:sp>
        <p:nvSpPr>
          <p:cNvPr id="148" name="Shape 786"/>
          <p:cNvSpPr>
            <a:spLocks noGrp="1"/>
          </p:cNvSpPr>
          <p:nvPr>
            <p:ph type="pic" idx="3"/>
          </p:nvPr>
        </p:nvSpPr>
        <p:spPr>
          <a:xfrm>
            <a:off x="6026022" y="4888320"/>
            <a:ext cx="418879" cy="453406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endParaRPr sz="300" dirty="0"/>
          </a:p>
        </p:txBody>
      </p:sp>
      <p:sp>
        <p:nvSpPr>
          <p:cNvPr id="149" name="Shape 786"/>
          <p:cNvSpPr>
            <a:spLocks noGrp="1"/>
          </p:cNvSpPr>
          <p:nvPr>
            <p:ph type="pic" idx="3"/>
          </p:nvPr>
        </p:nvSpPr>
        <p:spPr>
          <a:xfrm>
            <a:off x="6026022" y="3888532"/>
            <a:ext cx="418879" cy="453406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endParaRPr sz="300" dirty="0"/>
          </a:p>
        </p:txBody>
      </p:sp>
      <p:sp>
        <p:nvSpPr>
          <p:cNvPr id="152" name="Rectangle 151"/>
          <p:cNvSpPr/>
          <p:nvPr/>
        </p:nvSpPr>
        <p:spPr>
          <a:xfrm>
            <a:off x="-16392" y="9197247"/>
            <a:ext cx="4647055" cy="4571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153" name="8-Point Star 152"/>
          <p:cNvSpPr/>
          <p:nvPr/>
        </p:nvSpPr>
        <p:spPr>
          <a:xfrm>
            <a:off x="112111" y="9005860"/>
            <a:ext cx="457200" cy="457200"/>
          </a:xfrm>
          <a:prstGeom prst="star8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6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3487FD7-7336-10AE-9D4E-F60DB9473505}"/>
              </a:ext>
            </a:extLst>
          </p:cNvPr>
          <p:cNvSpPr/>
          <p:nvPr/>
        </p:nvSpPr>
        <p:spPr>
          <a:xfrm>
            <a:off x="5505237" y="221871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محل قرارگیری لوگو انجمن</a:t>
            </a:r>
            <a:endParaRPr lang="en-US" sz="1400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0113855-BED3-CE36-B097-5DDE3D237D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783" y="117603"/>
            <a:ext cx="780356" cy="114614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B70E018-3EE6-F3AF-FC60-FF9B6CAE43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974" y="174631"/>
            <a:ext cx="774259" cy="97544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FDD4621-D2F7-57A3-A686-C78C02EBDB33}"/>
              </a:ext>
            </a:extLst>
          </p:cNvPr>
          <p:cNvSpPr txBox="1"/>
          <p:nvPr/>
        </p:nvSpPr>
        <p:spPr>
          <a:xfrm>
            <a:off x="350563" y="921662"/>
            <a:ext cx="6302826" cy="1034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400" b="1" dirty="0">
                <a:cs typeface="B Titr" panose="00000700000000000000" pitchFamily="2" charset="-78"/>
              </a:rPr>
              <a:t>گزارش عملکرد انجمن در حوزه گفتگوی علمی و تخصصی</a:t>
            </a:r>
          </a:p>
          <a:p>
            <a:pPr algn="ctr" rtl="1">
              <a:lnSpc>
                <a:spcPct val="150000"/>
              </a:lnSpc>
            </a:pPr>
            <a:r>
              <a:rPr lang="fa-IR" sz="1400" b="1" dirty="0">
                <a:solidFill>
                  <a:srgbClr val="C00000"/>
                </a:solidFill>
                <a:cs typeface="B Titr" panose="00000700000000000000" pitchFamily="2" charset="-78"/>
              </a:rPr>
              <a:t>انجمن علمی- دانشجویی (نام انجمن علمی به همراه اسم پردیس یا مرکز)</a:t>
            </a:r>
          </a:p>
          <a:p>
            <a:pPr algn="ctr" rtl="1">
              <a:lnSpc>
                <a:spcPct val="150000"/>
              </a:lnSpc>
            </a:pPr>
            <a:r>
              <a:rPr lang="fa-IR" sz="1400" b="1" dirty="0">
                <a:solidFill>
                  <a:srgbClr val="C00000"/>
                </a:solidFill>
                <a:cs typeface="B Titr" panose="00000700000000000000" pitchFamily="2" charset="-78"/>
              </a:rPr>
              <a:t>جشنواره دانشگاهی حرکت دانشگاه فرهنگیان</a:t>
            </a:r>
            <a:endParaRPr lang="en-US" sz="14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DD0371B-9616-8E89-5B2F-5E524A79AD4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7418" y="8686072"/>
            <a:ext cx="2022307" cy="1158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6589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  <p:bldP spid="142" grpId="0"/>
      <p:bldP spid="15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57"/>
          <p:cNvSpPr/>
          <p:nvPr/>
        </p:nvSpPr>
        <p:spPr>
          <a:xfrm>
            <a:off x="0" y="1920481"/>
            <a:ext cx="6867239" cy="56989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sz="1400" b="1" dirty="0">
                <a:solidFill>
                  <a:prstClr val="white"/>
                </a:solidFill>
                <a:cs typeface="B Mitra" panose="00000400000000000000" pitchFamily="2" charset="-78"/>
              </a:rPr>
              <a:t>عنوان نشست</a:t>
            </a:r>
            <a:endParaRPr lang="en-US" sz="14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0" y="2520380"/>
            <a:ext cx="6867239" cy="6701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142" name="Title 1"/>
          <p:cNvSpPr txBox="1">
            <a:spLocks/>
          </p:cNvSpPr>
          <p:nvPr/>
        </p:nvSpPr>
        <p:spPr>
          <a:xfrm>
            <a:off x="-33042" y="2658976"/>
            <a:ext cx="6858163" cy="4079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lnSpc>
                <a:spcPct val="100000"/>
              </a:lnSpc>
            </a:pPr>
            <a:r>
              <a:rPr lang="fa-IR" sz="2400" dirty="0">
                <a:solidFill>
                  <a:schemeClr val="accent6">
                    <a:lumMod val="50000"/>
                  </a:schemeClr>
                </a:solidFill>
                <a:cs typeface="B Titr" panose="00000700000000000000" pitchFamily="2" charset="-78"/>
              </a:rPr>
              <a:t>گزارش تصویری</a:t>
            </a:r>
            <a:endParaRPr lang="en-US" sz="2400" dirty="0">
              <a:solidFill>
                <a:schemeClr val="accent6">
                  <a:lumMod val="50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150" name="Shape 902"/>
          <p:cNvSpPr>
            <a:spLocks noGrp="1"/>
          </p:cNvSpPr>
          <p:nvPr>
            <p:ph type="pic" idx="2"/>
          </p:nvPr>
        </p:nvSpPr>
        <p:spPr>
          <a:xfrm>
            <a:off x="1850816" y="3141882"/>
            <a:ext cx="2729484" cy="3639312"/>
          </a:xfrm>
          <a:prstGeom prst="rect">
            <a:avLst/>
          </a:prstGeom>
          <a:solidFill>
            <a:srgbClr val="4E5765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51" name="Shape 903"/>
          <p:cNvSpPr>
            <a:spLocks noGrp="1"/>
          </p:cNvSpPr>
          <p:nvPr>
            <p:ph type="pic" idx="3"/>
          </p:nvPr>
        </p:nvSpPr>
        <p:spPr>
          <a:xfrm>
            <a:off x="463738" y="3140294"/>
            <a:ext cx="1344168" cy="1792223"/>
          </a:xfrm>
          <a:prstGeom prst="rect">
            <a:avLst/>
          </a:prstGeom>
          <a:solidFill>
            <a:srgbClr val="4E5765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52" name="Shape 904"/>
          <p:cNvSpPr>
            <a:spLocks noGrp="1"/>
          </p:cNvSpPr>
          <p:nvPr>
            <p:ph type="pic" idx="4"/>
          </p:nvPr>
        </p:nvSpPr>
        <p:spPr>
          <a:xfrm>
            <a:off x="463738" y="4989732"/>
            <a:ext cx="1344168" cy="1792223"/>
          </a:xfrm>
          <a:prstGeom prst="rect">
            <a:avLst/>
          </a:prstGeom>
          <a:solidFill>
            <a:srgbClr val="4E5765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56" name="Shape 904"/>
          <p:cNvSpPr txBox="1">
            <a:spLocks/>
          </p:cNvSpPr>
          <p:nvPr/>
        </p:nvSpPr>
        <p:spPr>
          <a:xfrm>
            <a:off x="494218" y="6822638"/>
            <a:ext cx="1344168" cy="1792223"/>
          </a:xfrm>
          <a:prstGeom prst="rect">
            <a:avLst/>
          </a:prstGeom>
          <a:solidFill>
            <a:srgbClr val="4E5765"/>
          </a:solidFill>
          <a:ln>
            <a:noFill/>
          </a:ln>
        </p:spPr>
        <p:txBody>
          <a:bodyPr vert="horz" lIns="91425" tIns="91425" rIns="91425" bIns="91425" rtlCol="0" anchor="t" anchorCtr="0">
            <a:noAutofit/>
          </a:bodyPr>
          <a:lstStyle>
            <a:lvl1pPr marL="171450" marR="0" lvl="0" indent="-38100" algn="l" defTabSz="1320759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spcBef>
                <a:spcPts val="0"/>
              </a:spcBef>
              <a:buFont typeface="Arial"/>
              <a:buNone/>
            </a:pPr>
            <a:endParaRPr lang="fa-IR"/>
          </a:p>
        </p:txBody>
      </p:sp>
      <p:sp>
        <p:nvSpPr>
          <p:cNvPr id="157" name="Shape 904"/>
          <p:cNvSpPr txBox="1">
            <a:spLocks/>
          </p:cNvSpPr>
          <p:nvPr/>
        </p:nvSpPr>
        <p:spPr>
          <a:xfrm>
            <a:off x="1881296" y="6822638"/>
            <a:ext cx="1344168" cy="1792223"/>
          </a:xfrm>
          <a:prstGeom prst="rect">
            <a:avLst/>
          </a:prstGeom>
          <a:solidFill>
            <a:srgbClr val="4E5765"/>
          </a:solidFill>
          <a:ln>
            <a:noFill/>
          </a:ln>
        </p:spPr>
        <p:txBody>
          <a:bodyPr vert="horz" lIns="91425" tIns="91425" rIns="91425" bIns="91425" rtlCol="0" anchor="t" anchorCtr="0">
            <a:noAutofit/>
          </a:bodyPr>
          <a:lstStyle>
            <a:lvl1pPr marL="171450" marR="0" lvl="0" indent="-38100" algn="l" defTabSz="1320759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spcBef>
                <a:spcPts val="0"/>
              </a:spcBef>
              <a:buFont typeface="Arial"/>
              <a:buNone/>
            </a:pPr>
            <a:endParaRPr lang="fa-IR"/>
          </a:p>
        </p:txBody>
      </p:sp>
      <p:sp>
        <p:nvSpPr>
          <p:cNvPr id="158" name="Shape 904"/>
          <p:cNvSpPr txBox="1">
            <a:spLocks/>
          </p:cNvSpPr>
          <p:nvPr/>
        </p:nvSpPr>
        <p:spPr>
          <a:xfrm>
            <a:off x="3266612" y="6822638"/>
            <a:ext cx="1344168" cy="1792223"/>
          </a:xfrm>
          <a:prstGeom prst="rect">
            <a:avLst/>
          </a:prstGeom>
          <a:solidFill>
            <a:srgbClr val="4E5765"/>
          </a:solidFill>
          <a:ln>
            <a:noFill/>
          </a:ln>
        </p:spPr>
        <p:txBody>
          <a:bodyPr vert="horz" lIns="91425" tIns="91425" rIns="91425" bIns="91425" rtlCol="0" anchor="t" anchorCtr="0">
            <a:noAutofit/>
          </a:bodyPr>
          <a:lstStyle>
            <a:lvl1pPr marL="171450" marR="0" lvl="0" indent="-38100" algn="l" defTabSz="1320759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spcBef>
                <a:spcPts val="0"/>
              </a:spcBef>
              <a:buFont typeface="Arial"/>
              <a:buNone/>
            </a:pPr>
            <a:endParaRPr lang="fa-IR"/>
          </a:p>
        </p:txBody>
      </p:sp>
      <p:sp>
        <p:nvSpPr>
          <p:cNvPr id="162" name="Shape 904"/>
          <p:cNvSpPr txBox="1">
            <a:spLocks/>
          </p:cNvSpPr>
          <p:nvPr/>
        </p:nvSpPr>
        <p:spPr>
          <a:xfrm>
            <a:off x="4651928" y="6822638"/>
            <a:ext cx="1344168" cy="1792223"/>
          </a:xfrm>
          <a:prstGeom prst="rect">
            <a:avLst/>
          </a:prstGeom>
          <a:solidFill>
            <a:srgbClr val="4E5765"/>
          </a:solidFill>
          <a:ln>
            <a:noFill/>
          </a:ln>
        </p:spPr>
        <p:txBody>
          <a:bodyPr vert="horz" lIns="91425" tIns="91425" rIns="91425" bIns="91425" rtlCol="0" anchor="t" anchorCtr="0">
            <a:noAutofit/>
          </a:bodyPr>
          <a:lstStyle>
            <a:lvl1pPr marL="171450" marR="0" lvl="0" indent="-38100" algn="l" defTabSz="1320759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spcBef>
                <a:spcPts val="0"/>
              </a:spcBef>
              <a:buFont typeface="Arial"/>
              <a:buNone/>
            </a:pPr>
            <a:endParaRPr lang="fa-IR"/>
          </a:p>
        </p:txBody>
      </p:sp>
      <p:sp>
        <p:nvSpPr>
          <p:cNvPr id="163" name="Shape 904"/>
          <p:cNvSpPr txBox="1">
            <a:spLocks/>
          </p:cNvSpPr>
          <p:nvPr/>
        </p:nvSpPr>
        <p:spPr>
          <a:xfrm>
            <a:off x="4621448" y="4989732"/>
            <a:ext cx="1344168" cy="1792223"/>
          </a:xfrm>
          <a:prstGeom prst="rect">
            <a:avLst/>
          </a:prstGeom>
          <a:solidFill>
            <a:srgbClr val="4E5765"/>
          </a:solidFill>
          <a:ln>
            <a:noFill/>
          </a:ln>
        </p:spPr>
        <p:txBody>
          <a:bodyPr vert="horz" lIns="91425" tIns="91425" rIns="91425" bIns="91425" rtlCol="0" anchor="t" anchorCtr="0">
            <a:noAutofit/>
          </a:bodyPr>
          <a:lstStyle>
            <a:lvl1pPr marL="171450" marR="0" lvl="0" indent="-38100" algn="l" defTabSz="1320759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spcBef>
                <a:spcPts val="0"/>
              </a:spcBef>
              <a:buFont typeface="Arial"/>
              <a:buNone/>
            </a:pPr>
            <a:endParaRPr lang="fa-IR"/>
          </a:p>
        </p:txBody>
      </p:sp>
      <p:sp>
        <p:nvSpPr>
          <p:cNvPr id="164" name="Shape 904"/>
          <p:cNvSpPr txBox="1">
            <a:spLocks/>
          </p:cNvSpPr>
          <p:nvPr/>
        </p:nvSpPr>
        <p:spPr>
          <a:xfrm>
            <a:off x="4621448" y="3140294"/>
            <a:ext cx="1344168" cy="1792223"/>
          </a:xfrm>
          <a:prstGeom prst="rect">
            <a:avLst/>
          </a:prstGeom>
          <a:solidFill>
            <a:srgbClr val="4E5765"/>
          </a:solidFill>
          <a:ln>
            <a:noFill/>
          </a:ln>
        </p:spPr>
        <p:txBody>
          <a:bodyPr vert="horz" lIns="91425" tIns="91425" rIns="91425" bIns="91425" rtlCol="0" anchor="t" anchorCtr="0">
            <a:noAutofit/>
          </a:bodyPr>
          <a:lstStyle>
            <a:lvl1pPr marL="171450" marR="0" lvl="0" indent="-38100" algn="l" defTabSz="1320759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spcBef>
                <a:spcPts val="0"/>
              </a:spcBef>
              <a:buFont typeface="Arial"/>
              <a:buNone/>
            </a:pPr>
            <a:endParaRPr lang="fa-IR"/>
          </a:p>
        </p:txBody>
      </p:sp>
      <p:sp>
        <p:nvSpPr>
          <p:cNvPr id="23" name="Rectangle 22"/>
          <p:cNvSpPr/>
          <p:nvPr/>
        </p:nvSpPr>
        <p:spPr>
          <a:xfrm>
            <a:off x="-16392" y="9197247"/>
            <a:ext cx="4647055" cy="4571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24" name="8-Point Star 23"/>
          <p:cNvSpPr/>
          <p:nvPr/>
        </p:nvSpPr>
        <p:spPr>
          <a:xfrm>
            <a:off x="172853" y="9005860"/>
            <a:ext cx="457200" cy="457200"/>
          </a:xfrm>
          <a:prstGeom prst="star8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7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A551839-CC4D-9703-B886-EBF55616F710}"/>
              </a:ext>
            </a:extLst>
          </p:cNvPr>
          <p:cNvSpPr/>
          <p:nvPr/>
        </p:nvSpPr>
        <p:spPr>
          <a:xfrm>
            <a:off x="5505237" y="221871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محل قرارگیری لوگو انجمن</a:t>
            </a:r>
            <a:endParaRPr lang="en-US" sz="1400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32DB7CA-B303-CCC4-AE40-45FA850837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783" y="117603"/>
            <a:ext cx="780356" cy="114614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1F67431-1010-102D-353E-467DD9AB99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974" y="174631"/>
            <a:ext cx="774259" cy="97544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24AE8D2-5927-9BC6-92AD-FC1586686301}"/>
              </a:ext>
            </a:extLst>
          </p:cNvPr>
          <p:cNvSpPr txBox="1"/>
          <p:nvPr/>
        </p:nvSpPr>
        <p:spPr>
          <a:xfrm>
            <a:off x="350563" y="921662"/>
            <a:ext cx="6302826" cy="1034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400" b="1" dirty="0">
                <a:cs typeface="B Titr" panose="00000700000000000000" pitchFamily="2" charset="-78"/>
              </a:rPr>
              <a:t>گزارش عملکرد انجمن در حوزه گفتگوی علمی و تخصصی</a:t>
            </a:r>
          </a:p>
          <a:p>
            <a:pPr algn="ctr" rtl="1">
              <a:lnSpc>
                <a:spcPct val="150000"/>
              </a:lnSpc>
            </a:pPr>
            <a:r>
              <a:rPr lang="fa-IR" sz="1400" b="1" dirty="0">
                <a:solidFill>
                  <a:srgbClr val="C00000"/>
                </a:solidFill>
                <a:cs typeface="B Titr" panose="00000700000000000000" pitchFamily="2" charset="-78"/>
              </a:rPr>
              <a:t>انجمن علمی- دانشجویی (نام انجمن علمی به همراه اسم پردیس یا مرکز)</a:t>
            </a:r>
          </a:p>
          <a:p>
            <a:pPr algn="ctr" rtl="1">
              <a:lnSpc>
                <a:spcPct val="150000"/>
              </a:lnSpc>
            </a:pPr>
            <a:r>
              <a:rPr lang="fa-IR" sz="1400" b="1" dirty="0">
                <a:solidFill>
                  <a:srgbClr val="C00000"/>
                </a:solidFill>
                <a:cs typeface="B Titr" panose="00000700000000000000" pitchFamily="2" charset="-78"/>
              </a:rPr>
              <a:t>جشنواره دانشگاهی حرکت دانشگاه فرهنگیان</a:t>
            </a:r>
            <a:endParaRPr lang="en-US" sz="14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0CABA53-135C-3C37-5751-EB571E88639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7418" y="8686072"/>
            <a:ext cx="2022307" cy="1158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745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  <p:bldP spid="142" grpId="0"/>
      <p:bldP spid="2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33079"/>
            <a:ext cx="6858000" cy="5418441"/>
          </a:xfrm>
          <a:prstGeom prst="rect">
            <a:avLst/>
          </a:prstGeom>
        </p:spPr>
      </p:pic>
      <p:sp>
        <p:nvSpPr>
          <p:cNvPr id="11" name="Flowchart: Data 10"/>
          <p:cNvSpPr/>
          <p:nvPr/>
        </p:nvSpPr>
        <p:spPr>
          <a:xfrm>
            <a:off x="250206" y="3643510"/>
            <a:ext cx="2574381" cy="1233290"/>
          </a:xfrm>
          <a:prstGeom prst="flowChartInputOutput">
            <a:avLst/>
          </a:prstGeom>
          <a:solidFill>
            <a:srgbClr val="9DE2FF"/>
          </a:solidFill>
          <a:ln w="12700" cap="flat">
            <a:solidFill>
              <a:srgbClr val="CFF1F3"/>
            </a:solidFill>
            <a:miter lim="400000"/>
          </a:ln>
          <a:effectLst/>
        </p:spPr>
        <p:txBody>
          <a:bodyPr wrap="square" lIns="50800" tIns="50800" rIns="50800" bIns="50800" numCol="1" rtlCol="0" anchor="ctr">
            <a:noAutofit/>
          </a:bodyPr>
          <a:lstStyle/>
          <a:p>
            <a:pPr marL="92075" indent="-92075" algn="ctr" rtl="1">
              <a:buFont typeface="Arial" panose="020B0604020202020204" pitchFamily="34" charset="0"/>
              <a:buChar char="•"/>
            </a:pPr>
            <a:r>
              <a:rPr lang="fa-IR" dirty="0">
                <a:solidFill>
                  <a:srgbClr val="C00000"/>
                </a:solidFill>
                <a:cs typeface="B Mitra" panose="00000400000000000000" pitchFamily="2" charset="-78"/>
                <a:sym typeface="Helvetica Light"/>
              </a:rPr>
              <a:t>نام برنامه</a:t>
            </a:r>
          </a:p>
          <a:p>
            <a:pPr marL="92075" indent="-92075" algn="ctr" rtl="1">
              <a:buFont typeface="Arial" panose="020B0604020202020204" pitchFamily="34" charset="0"/>
              <a:buChar char="•"/>
            </a:pPr>
            <a:r>
              <a:rPr lang="fa-IR" dirty="0">
                <a:solidFill>
                  <a:srgbClr val="C00000"/>
                </a:solidFill>
                <a:cs typeface="B Mitra" panose="00000400000000000000" pitchFamily="2" charset="-78"/>
                <a:sym typeface="Helvetica Light"/>
              </a:rPr>
              <a:t>نام برنامه</a:t>
            </a:r>
          </a:p>
        </p:txBody>
      </p:sp>
      <p:sp>
        <p:nvSpPr>
          <p:cNvPr id="12" name="Flowchart: Decision 11"/>
          <p:cNvSpPr/>
          <p:nvPr/>
        </p:nvSpPr>
        <p:spPr>
          <a:xfrm>
            <a:off x="4351924" y="3643510"/>
            <a:ext cx="1948366" cy="1772380"/>
          </a:xfrm>
          <a:prstGeom prst="flowChartDecision">
            <a:avLst/>
          </a:prstGeom>
          <a:solidFill>
            <a:srgbClr val="9DE2FF"/>
          </a:solidFill>
          <a:ln w="12700" cap="flat">
            <a:solidFill>
              <a:srgbClr val="CFF1F3"/>
            </a:solidFill>
            <a:miter lim="400000"/>
          </a:ln>
          <a:effectLst/>
        </p:spPr>
        <p:txBody>
          <a:bodyPr wrap="square" lIns="50800" tIns="50800" rIns="50800" bIns="50800" numCol="1" rtlCol="0" anchor="ctr">
            <a:noAutofit/>
          </a:bodyPr>
          <a:lstStyle/>
          <a:p>
            <a:pPr marL="92075" indent="-92075" algn="ctr" rtl="1">
              <a:buFont typeface="Arial" panose="020B0604020202020204" pitchFamily="34" charset="0"/>
              <a:buChar char="•"/>
            </a:pPr>
            <a:r>
              <a:rPr lang="fa-IR" sz="1600" dirty="0">
                <a:solidFill>
                  <a:srgbClr val="C00000"/>
                </a:solidFill>
                <a:cs typeface="B Mitra" panose="00000400000000000000" pitchFamily="2" charset="-78"/>
                <a:sym typeface="Helvetica Light"/>
              </a:rPr>
              <a:t>نام برنامه</a:t>
            </a:r>
          </a:p>
          <a:p>
            <a:pPr marL="92075" indent="-92075" algn="ctr" rtl="1">
              <a:buFont typeface="Arial" panose="020B0604020202020204" pitchFamily="34" charset="0"/>
              <a:buChar char="•"/>
            </a:pPr>
            <a:r>
              <a:rPr lang="fa-IR" sz="1600" dirty="0">
                <a:solidFill>
                  <a:srgbClr val="C00000"/>
                </a:solidFill>
                <a:cs typeface="B Mitra" panose="00000400000000000000" pitchFamily="2" charset="-78"/>
                <a:sym typeface="Helvetica Light"/>
              </a:rPr>
              <a:t>نام برنامه</a:t>
            </a:r>
          </a:p>
          <a:p>
            <a:pPr marL="92075" indent="-92075" algn="ctr" rtl="1">
              <a:buFont typeface="Arial" panose="020B0604020202020204" pitchFamily="34" charset="0"/>
              <a:buChar char="•"/>
            </a:pPr>
            <a:r>
              <a:rPr lang="fa-IR" sz="1600" dirty="0">
                <a:solidFill>
                  <a:srgbClr val="C00000"/>
                </a:solidFill>
                <a:cs typeface="B Mitra" panose="00000400000000000000" pitchFamily="2" charset="-78"/>
                <a:sym typeface="Helvetica Light"/>
              </a:rPr>
              <a:t>نام برنامه</a:t>
            </a:r>
          </a:p>
          <a:p>
            <a:pPr algn="ctr"/>
            <a:endParaRPr lang="en-US" sz="1600" dirty="0">
              <a:solidFill>
                <a:srgbClr val="FFFFFF"/>
              </a:solidFill>
              <a:sym typeface="Helvetica Light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3423758-A5F4-5692-0D51-AFB412C26BB6}"/>
              </a:ext>
            </a:extLst>
          </p:cNvPr>
          <p:cNvSpPr/>
          <p:nvPr/>
        </p:nvSpPr>
        <p:spPr>
          <a:xfrm>
            <a:off x="5505237" y="221871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محل قرارگیری لوگو انجمن</a:t>
            </a:r>
            <a:endParaRPr lang="en-US" sz="1400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E5FF647-4B44-0AD4-3109-8548F6CEE8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783" y="117603"/>
            <a:ext cx="780356" cy="114614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E04D8A1-0254-3FAC-0E2A-9D470E72776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974" y="174631"/>
            <a:ext cx="774259" cy="97544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6B765537-4D4E-3D44-2A7B-B3FAC9C8495A}"/>
              </a:ext>
            </a:extLst>
          </p:cNvPr>
          <p:cNvSpPr txBox="1"/>
          <p:nvPr/>
        </p:nvSpPr>
        <p:spPr>
          <a:xfrm>
            <a:off x="345373" y="1232462"/>
            <a:ext cx="6302826" cy="1034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400" b="1" dirty="0">
                <a:cs typeface="B Titr" panose="00000700000000000000" pitchFamily="2" charset="-78"/>
              </a:rPr>
              <a:t>گزارش عملکرد انجمن در حوزه ارتباطات و همکاری‌های علمی</a:t>
            </a:r>
          </a:p>
          <a:p>
            <a:pPr algn="ctr" rtl="1">
              <a:lnSpc>
                <a:spcPct val="150000"/>
              </a:lnSpc>
            </a:pPr>
            <a:r>
              <a:rPr lang="fa-IR" sz="1400" b="1" dirty="0">
                <a:solidFill>
                  <a:srgbClr val="C00000"/>
                </a:solidFill>
                <a:cs typeface="B Titr" panose="00000700000000000000" pitchFamily="2" charset="-78"/>
              </a:rPr>
              <a:t>انجمن علمی- دانشجویی (نام انجمن علمی به همراه اسم پردیس یا مرکز)</a:t>
            </a:r>
          </a:p>
          <a:p>
            <a:pPr algn="ctr" rtl="1">
              <a:lnSpc>
                <a:spcPct val="150000"/>
              </a:lnSpc>
            </a:pPr>
            <a:r>
              <a:rPr lang="fa-IR" sz="1400" b="1" dirty="0">
                <a:solidFill>
                  <a:srgbClr val="C00000"/>
                </a:solidFill>
                <a:cs typeface="B Titr" panose="00000700000000000000" pitchFamily="2" charset="-78"/>
              </a:rPr>
              <a:t>جشنواره دانشگاهی حرکت دانشگاه فرهنگیان</a:t>
            </a:r>
            <a:endParaRPr lang="en-US" sz="14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5132264-980D-DB52-D71D-9E60E8C861E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9617" y="8482907"/>
            <a:ext cx="2022307" cy="1158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44949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" y="2178406"/>
            <a:ext cx="6858000" cy="661070"/>
          </a:xfrm>
          <a:prstGeom prst="rect">
            <a:avLst/>
          </a:prstGeom>
          <a:solidFill>
            <a:srgbClr val="00B5C0"/>
          </a:solidFill>
          <a:ln>
            <a:solidFill>
              <a:srgbClr val="00B5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 rtl="1">
              <a:lnSpc>
                <a:spcPct val="150000"/>
              </a:lnSpc>
            </a:pPr>
            <a:r>
              <a:rPr lang="fa-IR" sz="2400" b="1" dirty="0">
                <a:cs typeface="B Mitra" panose="00000400000000000000" pitchFamily="2" charset="-78"/>
              </a:rPr>
              <a:t>فهرست</a:t>
            </a:r>
            <a:endParaRPr lang="en-US" sz="2400" dirty="0">
              <a:cs typeface="B Mitra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" y="2889949"/>
            <a:ext cx="6858000" cy="53403"/>
          </a:xfrm>
          <a:prstGeom prst="rect">
            <a:avLst/>
          </a:prstGeom>
          <a:solidFill>
            <a:srgbClr val="00B5C0"/>
          </a:solidFill>
          <a:ln>
            <a:solidFill>
              <a:srgbClr val="00B5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5762608"/>
              </p:ext>
            </p:extLst>
          </p:nvPr>
        </p:nvGraphicFramePr>
        <p:xfrm>
          <a:off x="809837" y="3405248"/>
          <a:ext cx="5261510" cy="249709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173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441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9418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rgbClr val="36A9B7"/>
                          </a:solidFill>
                          <a:effectLst/>
                          <a:cs typeface="B Lotus" panose="00000400000000000000" pitchFamily="2" charset="-78"/>
                        </a:rPr>
                        <a:t>ذکر عنوان بازدید و همکاری مشترک با .....</a:t>
                      </a:r>
                      <a:endParaRPr lang="en-US" sz="1800" b="1" dirty="0">
                        <a:solidFill>
                          <a:srgbClr val="36A9B7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9418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rgbClr val="36A9B7"/>
                          </a:solidFill>
                          <a:effectLst/>
                          <a:cs typeface="B Lotus" panose="00000400000000000000" pitchFamily="2" charset="-78"/>
                        </a:rPr>
                        <a:t>ذکر عنوان بازدید و همکاری مشترک با .....</a:t>
                      </a:r>
                      <a:endParaRPr lang="en-US" sz="1800" b="1" dirty="0">
                        <a:solidFill>
                          <a:srgbClr val="36A9B7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9418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cs typeface="B Lotus" panose="00000400000000000000" pitchFamily="2" charset="-78"/>
                        </a:rPr>
                        <a:t> 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rgbClr val="36A9B7"/>
                          </a:solidFill>
                          <a:effectLst/>
                          <a:cs typeface="B Lotus" panose="00000400000000000000" pitchFamily="2" charset="-78"/>
                        </a:rPr>
                        <a:t>ذکر عنوان بازدید و همکاری مشترک با .....</a:t>
                      </a:r>
                      <a:endParaRPr lang="en-US" sz="1800" b="1" dirty="0">
                        <a:solidFill>
                          <a:srgbClr val="36A9B7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9418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cs typeface="B Lotus" panose="00000400000000000000" pitchFamily="2" charset="-78"/>
                        </a:rPr>
                        <a:t> 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rgbClr val="36A9B7"/>
                          </a:solidFill>
                          <a:effectLst/>
                          <a:cs typeface="B Lotus" panose="00000400000000000000" pitchFamily="2" charset="-78"/>
                        </a:rPr>
                        <a:t>ذکر عنوان بازدید و همکاری مشترک با .....</a:t>
                      </a:r>
                      <a:endParaRPr lang="en-US" sz="1800" b="1" dirty="0">
                        <a:solidFill>
                          <a:srgbClr val="36A9B7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9418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cs typeface="B Lotus" panose="00000400000000000000" pitchFamily="2" charset="-78"/>
                        </a:rPr>
                        <a:t> 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rgbClr val="36A9B7"/>
                          </a:solidFill>
                          <a:effectLst/>
                          <a:cs typeface="B Lotus" panose="00000400000000000000" pitchFamily="2" charset="-78"/>
                        </a:rPr>
                        <a:t>ذکر عنوان بازدید و همکاری مشترک با .....</a:t>
                      </a:r>
                      <a:endParaRPr lang="en-US" sz="1800" b="1" dirty="0">
                        <a:solidFill>
                          <a:srgbClr val="36A9B7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7" name="Rectangle 16"/>
          <p:cNvSpPr/>
          <p:nvPr/>
        </p:nvSpPr>
        <p:spPr>
          <a:xfrm>
            <a:off x="-16392" y="9197247"/>
            <a:ext cx="4647055" cy="45719"/>
          </a:xfrm>
          <a:prstGeom prst="rect">
            <a:avLst/>
          </a:prstGeom>
          <a:solidFill>
            <a:srgbClr val="00B5C0"/>
          </a:solidFill>
          <a:ln>
            <a:solidFill>
              <a:srgbClr val="00B5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18" name="8-Point Star 17"/>
          <p:cNvSpPr/>
          <p:nvPr/>
        </p:nvSpPr>
        <p:spPr>
          <a:xfrm>
            <a:off x="172853" y="9005860"/>
            <a:ext cx="457200" cy="457200"/>
          </a:xfrm>
          <a:prstGeom prst="star8">
            <a:avLst/>
          </a:prstGeom>
          <a:solidFill>
            <a:srgbClr val="00B5C0"/>
          </a:solidFill>
          <a:ln>
            <a:solidFill>
              <a:srgbClr val="00B5C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1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D7170F1-B1E5-8771-DDE3-9A62D44629A0}"/>
              </a:ext>
            </a:extLst>
          </p:cNvPr>
          <p:cNvSpPr/>
          <p:nvPr/>
        </p:nvSpPr>
        <p:spPr>
          <a:xfrm>
            <a:off x="5505237" y="162237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محل قرارگیری لوگو انجمن</a:t>
            </a:r>
            <a:endParaRPr lang="en-US" sz="1400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E9821F6-610E-653A-3DCE-7C73FBBF3A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783" y="57969"/>
            <a:ext cx="780356" cy="114614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CEB9B97-F38C-3E4B-CBAC-73CA5862E5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974" y="114997"/>
            <a:ext cx="774259" cy="97544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3858333-1C8B-3BE7-650B-6361E562C1EB}"/>
              </a:ext>
            </a:extLst>
          </p:cNvPr>
          <p:cNvSpPr txBox="1"/>
          <p:nvPr/>
        </p:nvSpPr>
        <p:spPr>
          <a:xfrm>
            <a:off x="345373" y="1073438"/>
            <a:ext cx="6302826" cy="1034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400" b="1" dirty="0">
                <a:cs typeface="B Titr" panose="00000700000000000000" pitchFamily="2" charset="-78"/>
              </a:rPr>
              <a:t>گزارش عملکرد انجمن در حوزه ارتباطات و همکاری‌های علمی</a:t>
            </a:r>
          </a:p>
          <a:p>
            <a:pPr algn="ctr" rtl="1">
              <a:lnSpc>
                <a:spcPct val="150000"/>
              </a:lnSpc>
            </a:pPr>
            <a:r>
              <a:rPr lang="fa-IR" sz="1400" b="1" dirty="0">
                <a:solidFill>
                  <a:srgbClr val="C00000"/>
                </a:solidFill>
                <a:cs typeface="B Titr" panose="00000700000000000000" pitchFamily="2" charset="-78"/>
              </a:rPr>
              <a:t>انجمن علمی- دانشجویی (نام انجمن علمی به همراه اسم پردیس یا مرکز)</a:t>
            </a:r>
          </a:p>
          <a:p>
            <a:pPr algn="ctr" rtl="1">
              <a:lnSpc>
                <a:spcPct val="150000"/>
              </a:lnSpc>
            </a:pPr>
            <a:r>
              <a:rPr lang="fa-IR" sz="1400" b="1" dirty="0">
                <a:solidFill>
                  <a:srgbClr val="C00000"/>
                </a:solidFill>
                <a:cs typeface="B Titr" panose="00000700000000000000" pitchFamily="2" charset="-78"/>
              </a:rPr>
              <a:t>جشنواره دانشگاهی حرکت دانشگاه فرهنگیان</a:t>
            </a:r>
            <a:endParaRPr lang="en-US" sz="14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F49014F-D5AA-E9B5-4963-A3BAD2778CC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7418" y="8515952"/>
            <a:ext cx="2022307" cy="1158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965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2252507"/>
            <a:ext cx="6858000" cy="930740"/>
          </a:xfrm>
          <a:prstGeom prst="rect">
            <a:avLst/>
          </a:prstGeom>
          <a:solidFill>
            <a:srgbClr val="00B5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 rtl="1"/>
            <a:r>
              <a:rPr lang="fa-IR" sz="2400" b="1" dirty="0">
                <a:cs typeface="B Mitra" panose="00000400000000000000" pitchFamily="2" charset="-78"/>
              </a:rPr>
              <a:t>ارتباطات و همکاری‌های علمی</a:t>
            </a:r>
          </a:p>
          <a:p>
            <a:pPr algn="ctr" rtl="1"/>
            <a:r>
              <a:rPr lang="fa-IR" sz="1400" b="1" dirty="0">
                <a:cs typeface="B Mitra" panose="00000400000000000000" pitchFamily="2" charset="-78"/>
              </a:rPr>
              <a:t>(</a:t>
            </a:r>
            <a:r>
              <a:rPr lang="fa-IR" sz="1400" dirty="0">
                <a:cs typeface="B Mitra" panose="00000400000000000000" pitchFamily="2" charset="-78"/>
              </a:rPr>
              <a:t>جلسه، بازدید و همکاری مشترك با مراکز و مجموعه های علمی، خدماتی</a:t>
            </a:r>
          </a:p>
          <a:p>
            <a:pPr algn="ctr" rtl="1"/>
            <a:r>
              <a:rPr lang="fa-IR" sz="1400" dirty="0">
                <a:cs typeface="B Mitra" panose="00000400000000000000" pitchFamily="2" charset="-78"/>
              </a:rPr>
              <a:t>صنعتی، حرفه ای یا تخصصی ملی یا بین المللی)</a:t>
            </a:r>
            <a:endParaRPr lang="en-US" sz="1200" dirty="0">
              <a:cs typeface="B Mitra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3211839"/>
            <a:ext cx="6858000" cy="60044"/>
          </a:xfrm>
          <a:prstGeom prst="rect">
            <a:avLst/>
          </a:prstGeom>
          <a:solidFill>
            <a:srgbClr val="00B5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02197" y="3922464"/>
            <a:ext cx="6155222" cy="388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  <a:spcAft>
                <a:spcPts val="800"/>
              </a:spcAft>
            </a:pPr>
            <a:r>
              <a:rPr lang="fa-IR" sz="1400" dirty="0">
                <a:solidFill>
                  <a:prstClr val="black"/>
                </a:solidFill>
                <a:ea typeface="Calibri" panose="020F0502020204030204" pitchFamily="34" charset="0"/>
                <a:cs typeface="B Nazanin" panose="00000400000000000000" pitchFamily="2" charset="-78"/>
              </a:rPr>
              <a:t>......................................................</a:t>
            </a:r>
            <a:endParaRPr lang="fa-IR" sz="1400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19" name="Title 1"/>
          <p:cNvSpPr txBox="1">
            <a:spLocks/>
          </p:cNvSpPr>
          <p:nvPr/>
        </p:nvSpPr>
        <p:spPr>
          <a:xfrm>
            <a:off x="-5243" y="3415860"/>
            <a:ext cx="6858163" cy="36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fa-IR" sz="2500" dirty="0">
                <a:solidFill>
                  <a:srgbClr val="36A9B7"/>
                </a:solidFill>
                <a:cs typeface="B Titr" panose="00000700000000000000" pitchFamily="2" charset="-78"/>
              </a:rPr>
              <a:t>شرح مختصری از فعالیت‌ها</a:t>
            </a:r>
            <a:endParaRPr lang="en-US" sz="2500" dirty="0">
              <a:solidFill>
                <a:srgbClr val="36A9B7"/>
              </a:solidFill>
              <a:cs typeface="B Titr" panose="000007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-16392" y="9197247"/>
            <a:ext cx="4647055" cy="45719"/>
          </a:xfrm>
          <a:prstGeom prst="rect">
            <a:avLst/>
          </a:prstGeom>
          <a:solidFill>
            <a:srgbClr val="00B5C0"/>
          </a:solidFill>
          <a:ln>
            <a:solidFill>
              <a:srgbClr val="00B5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18" name="8-Point Star 17"/>
          <p:cNvSpPr/>
          <p:nvPr/>
        </p:nvSpPr>
        <p:spPr>
          <a:xfrm>
            <a:off x="172853" y="9005860"/>
            <a:ext cx="457200" cy="457200"/>
          </a:xfrm>
          <a:prstGeom prst="star8">
            <a:avLst/>
          </a:prstGeom>
          <a:solidFill>
            <a:srgbClr val="00B5C0"/>
          </a:solidFill>
          <a:ln>
            <a:solidFill>
              <a:srgbClr val="00B5C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2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395639F-EA82-5F61-08E8-EBA10C898F74}"/>
              </a:ext>
            </a:extLst>
          </p:cNvPr>
          <p:cNvSpPr/>
          <p:nvPr/>
        </p:nvSpPr>
        <p:spPr>
          <a:xfrm>
            <a:off x="5505237" y="201993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محل قرارگیری لوگو انجمن</a:t>
            </a:r>
            <a:endParaRPr lang="en-US" sz="1400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F7547DF-82D8-C422-B72F-C9BFC8051D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783" y="97725"/>
            <a:ext cx="780356" cy="114614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36F4E63-441E-C230-AE3C-FC7699E913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974" y="154753"/>
            <a:ext cx="774259" cy="97544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2FD582B-F80C-B108-B645-EA9F2D81BA60}"/>
              </a:ext>
            </a:extLst>
          </p:cNvPr>
          <p:cNvSpPr txBox="1"/>
          <p:nvPr/>
        </p:nvSpPr>
        <p:spPr>
          <a:xfrm>
            <a:off x="345373" y="1113194"/>
            <a:ext cx="6302826" cy="1034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400" b="1" dirty="0">
                <a:cs typeface="B Titr" panose="00000700000000000000" pitchFamily="2" charset="-78"/>
              </a:rPr>
              <a:t>گزارش عملکرد انجمن در حوزه ارتباطات و همکاری‌های علمی</a:t>
            </a:r>
          </a:p>
          <a:p>
            <a:pPr algn="ctr" rtl="1">
              <a:lnSpc>
                <a:spcPct val="150000"/>
              </a:lnSpc>
            </a:pPr>
            <a:r>
              <a:rPr lang="fa-IR" sz="1400" b="1" dirty="0">
                <a:solidFill>
                  <a:srgbClr val="C00000"/>
                </a:solidFill>
                <a:cs typeface="B Titr" panose="00000700000000000000" pitchFamily="2" charset="-78"/>
              </a:rPr>
              <a:t>انجمن علمی- دانشجویی (نام انجمن علمی به همراه اسم پردیس یا مرکز)</a:t>
            </a:r>
          </a:p>
          <a:p>
            <a:pPr algn="ctr" rtl="1">
              <a:lnSpc>
                <a:spcPct val="150000"/>
              </a:lnSpc>
            </a:pPr>
            <a:r>
              <a:rPr lang="fa-IR" sz="1400" b="1" dirty="0">
                <a:solidFill>
                  <a:srgbClr val="C00000"/>
                </a:solidFill>
                <a:cs typeface="B Titr" panose="00000700000000000000" pitchFamily="2" charset="-78"/>
              </a:rPr>
              <a:t>جشنواره دانشگاهی حرکت دانشگاه فرهنگیان</a:t>
            </a:r>
            <a:endParaRPr lang="en-US" sz="14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B245B93-0E04-506F-76BC-49BF8C9C0D4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7418" y="8515952"/>
            <a:ext cx="2022307" cy="1158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090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9" grpId="0"/>
      <p:bldP spid="1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10006" y="4034254"/>
            <a:ext cx="6868006" cy="4655953"/>
          </a:xfrm>
          <a:prstGeom prst="rect">
            <a:avLst/>
          </a:prstGeom>
          <a:solidFill>
            <a:srgbClr val="00B5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1" name="Rectangle 20"/>
          <p:cNvSpPr/>
          <p:nvPr/>
        </p:nvSpPr>
        <p:spPr>
          <a:xfrm>
            <a:off x="0" y="1934883"/>
            <a:ext cx="6852817" cy="577145"/>
          </a:xfrm>
          <a:prstGeom prst="rect">
            <a:avLst/>
          </a:prstGeom>
          <a:solidFill>
            <a:srgbClr val="36A9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sz="2000" b="1" dirty="0">
                <a:solidFill>
                  <a:prstClr val="white"/>
                </a:solidFill>
                <a:cs typeface="B Mitra" panose="00000400000000000000" pitchFamily="2" charset="-78"/>
              </a:rPr>
              <a:t>عنوان فعالیت علمی</a:t>
            </a: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0" y="2548891"/>
            <a:ext cx="6852817" cy="67014"/>
          </a:xfrm>
          <a:prstGeom prst="rect">
            <a:avLst/>
          </a:prstGeom>
          <a:solidFill>
            <a:srgbClr val="36A9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6009655" y="2758960"/>
            <a:ext cx="409421" cy="396379"/>
            <a:chOff x="2339973" y="3200401"/>
            <a:chExt cx="249238" cy="241299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24" name="Rectangle 18"/>
            <p:cNvSpPr>
              <a:spLocks noChangeArrowheads="1"/>
            </p:cNvSpPr>
            <p:nvPr/>
          </p:nvSpPr>
          <p:spPr bwMode="auto">
            <a:xfrm>
              <a:off x="2428875" y="3297238"/>
              <a:ext cx="28575" cy="254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25" name="Rectangle 19"/>
            <p:cNvSpPr>
              <a:spLocks noChangeArrowheads="1"/>
            </p:cNvSpPr>
            <p:nvPr/>
          </p:nvSpPr>
          <p:spPr bwMode="auto">
            <a:xfrm>
              <a:off x="2473325" y="3297238"/>
              <a:ext cx="28575" cy="254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26" name="Rectangle 20"/>
            <p:cNvSpPr>
              <a:spLocks noChangeArrowheads="1"/>
            </p:cNvSpPr>
            <p:nvPr/>
          </p:nvSpPr>
          <p:spPr bwMode="auto">
            <a:xfrm>
              <a:off x="2516188" y="3297238"/>
              <a:ext cx="28575" cy="254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27" name="Rectangle 21"/>
            <p:cNvSpPr>
              <a:spLocks noChangeArrowheads="1"/>
            </p:cNvSpPr>
            <p:nvPr/>
          </p:nvSpPr>
          <p:spPr bwMode="auto">
            <a:xfrm>
              <a:off x="2428875" y="3338513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28" name="Rectangle 22"/>
            <p:cNvSpPr>
              <a:spLocks noChangeArrowheads="1"/>
            </p:cNvSpPr>
            <p:nvPr/>
          </p:nvSpPr>
          <p:spPr bwMode="auto">
            <a:xfrm>
              <a:off x="2473325" y="3338513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29" name="Rectangle 23"/>
            <p:cNvSpPr>
              <a:spLocks noChangeArrowheads="1"/>
            </p:cNvSpPr>
            <p:nvPr/>
          </p:nvSpPr>
          <p:spPr bwMode="auto">
            <a:xfrm>
              <a:off x="2516188" y="3338513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30" name="Rectangle 24"/>
            <p:cNvSpPr>
              <a:spLocks noChangeArrowheads="1"/>
            </p:cNvSpPr>
            <p:nvPr/>
          </p:nvSpPr>
          <p:spPr bwMode="auto">
            <a:xfrm>
              <a:off x="2428875" y="3378201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31" name="Rectangle 25"/>
            <p:cNvSpPr>
              <a:spLocks noChangeArrowheads="1"/>
            </p:cNvSpPr>
            <p:nvPr/>
          </p:nvSpPr>
          <p:spPr bwMode="auto">
            <a:xfrm>
              <a:off x="2386013" y="3338513"/>
              <a:ext cx="25400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32" name="Rectangle 26"/>
            <p:cNvSpPr>
              <a:spLocks noChangeArrowheads="1"/>
            </p:cNvSpPr>
            <p:nvPr/>
          </p:nvSpPr>
          <p:spPr bwMode="auto">
            <a:xfrm>
              <a:off x="2386013" y="3378201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33" name="Rectangle 27"/>
            <p:cNvSpPr>
              <a:spLocks noChangeArrowheads="1"/>
            </p:cNvSpPr>
            <p:nvPr/>
          </p:nvSpPr>
          <p:spPr bwMode="auto">
            <a:xfrm>
              <a:off x="2473325" y="3378201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34" name="Rectangle 28"/>
            <p:cNvSpPr>
              <a:spLocks noChangeArrowheads="1"/>
            </p:cNvSpPr>
            <p:nvPr/>
          </p:nvSpPr>
          <p:spPr bwMode="auto">
            <a:xfrm>
              <a:off x="2516188" y="3378201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2339973" y="3217862"/>
              <a:ext cx="249238" cy="223838"/>
            </a:xfrm>
            <a:custGeom>
              <a:avLst/>
              <a:gdLst>
                <a:gd name="T0" fmla="*/ 157 w 157"/>
                <a:gd name="T1" fmla="*/ 0 h 141"/>
                <a:gd name="T2" fmla="*/ 135 w 157"/>
                <a:gd name="T3" fmla="*/ 0 h 141"/>
                <a:gd name="T4" fmla="*/ 135 w 157"/>
                <a:gd name="T5" fmla="*/ 15 h 141"/>
                <a:gd name="T6" fmla="*/ 114 w 157"/>
                <a:gd name="T7" fmla="*/ 15 h 141"/>
                <a:gd name="T8" fmla="*/ 114 w 157"/>
                <a:gd name="T9" fmla="*/ 0 h 141"/>
                <a:gd name="T10" fmla="*/ 47 w 157"/>
                <a:gd name="T11" fmla="*/ 0 h 141"/>
                <a:gd name="T12" fmla="*/ 47 w 157"/>
                <a:gd name="T13" fmla="*/ 15 h 141"/>
                <a:gd name="T14" fmla="*/ 25 w 157"/>
                <a:gd name="T15" fmla="*/ 15 h 141"/>
                <a:gd name="T16" fmla="*/ 25 w 157"/>
                <a:gd name="T17" fmla="*/ 0 h 141"/>
                <a:gd name="T18" fmla="*/ 0 w 157"/>
                <a:gd name="T19" fmla="*/ 0 h 141"/>
                <a:gd name="T20" fmla="*/ 0 w 157"/>
                <a:gd name="T21" fmla="*/ 141 h 141"/>
                <a:gd name="T22" fmla="*/ 12 w 157"/>
                <a:gd name="T23" fmla="*/ 141 h 141"/>
                <a:gd name="T24" fmla="*/ 146 w 157"/>
                <a:gd name="T25" fmla="*/ 141 h 141"/>
                <a:gd name="T26" fmla="*/ 157 w 157"/>
                <a:gd name="T27" fmla="*/ 141 h 141"/>
                <a:gd name="T28" fmla="*/ 157 w 157"/>
                <a:gd name="T29" fmla="*/ 0 h 141"/>
                <a:gd name="T30" fmla="*/ 146 w 157"/>
                <a:gd name="T31" fmla="*/ 129 h 141"/>
                <a:gd name="T32" fmla="*/ 12 w 157"/>
                <a:gd name="T33" fmla="*/ 129 h 141"/>
                <a:gd name="T34" fmla="*/ 12 w 157"/>
                <a:gd name="T35" fmla="*/ 40 h 141"/>
                <a:gd name="T36" fmla="*/ 146 w 157"/>
                <a:gd name="T37" fmla="*/ 40 h 141"/>
                <a:gd name="T38" fmla="*/ 146 w 157"/>
                <a:gd name="T39" fmla="*/ 129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7" h="141">
                  <a:moveTo>
                    <a:pt x="157" y="0"/>
                  </a:moveTo>
                  <a:lnTo>
                    <a:pt x="135" y="0"/>
                  </a:lnTo>
                  <a:lnTo>
                    <a:pt x="135" y="15"/>
                  </a:lnTo>
                  <a:lnTo>
                    <a:pt x="114" y="15"/>
                  </a:lnTo>
                  <a:lnTo>
                    <a:pt x="114" y="0"/>
                  </a:lnTo>
                  <a:lnTo>
                    <a:pt x="47" y="0"/>
                  </a:lnTo>
                  <a:lnTo>
                    <a:pt x="47" y="15"/>
                  </a:lnTo>
                  <a:lnTo>
                    <a:pt x="25" y="15"/>
                  </a:lnTo>
                  <a:lnTo>
                    <a:pt x="25" y="0"/>
                  </a:lnTo>
                  <a:lnTo>
                    <a:pt x="0" y="0"/>
                  </a:lnTo>
                  <a:lnTo>
                    <a:pt x="0" y="141"/>
                  </a:lnTo>
                  <a:lnTo>
                    <a:pt x="12" y="141"/>
                  </a:lnTo>
                  <a:lnTo>
                    <a:pt x="146" y="141"/>
                  </a:lnTo>
                  <a:lnTo>
                    <a:pt x="157" y="141"/>
                  </a:lnTo>
                  <a:lnTo>
                    <a:pt x="157" y="0"/>
                  </a:lnTo>
                  <a:close/>
                  <a:moveTo>
                    <a:pt x="146" y="129"/>
                  </a:moveTo>
                  <a:lnTo>
                    <a:pt x="12" y="129"/>
                  </a:lnTo>
                  <a:lnTo>
                    <a:pt x="12" y="40"/>
                  </a:lnTo>
                  <a:lnTo>
                    <a:pt x="146" y="40"/>
                  </a:lnTo>
                  <a:lnTo>
                    <a:pt x="146" y="1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36" name="Rectangle 30"/>
            <p:cNvSpPr>
              <a:spLocks noChangeArrowheads="1"/>
            </p:cNvSpPr>
            <p:nvPr/>
          </p:nvSpPr>
          <p:spPr bwMode="auto">
            <a:xfrm>
              <a:off x="2387600" y="3200401"/>
              <a:ext cx="20638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37" name="Rectangle 31"/>
            <p:cNvSpPr>
              <a:spLocks noChangeArrowheads="1"/>
            </p:cNvSpPr>
            <p:nvPr/>
          </p:nvSpPr>
          <p:spPr bwMode="auto">
            <a:xfrm>
              <a:off x="2525713" y="3200401"/>
              <a:ext cx="23813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</p:grpSp>
      <p:sp>
        <p:nvSpPr>
          <p:cNvPr id="38" name="AutoShape 32"/>
          <p:cNvSpPr>
            <a:spLocks/>
          </p:cNvSpPr>
          <p:nvPr/>
        </p:nvSpPr>
        <p:spPr bwMode="auto">
          <a:xfrm>
            <a:off x="2049655" y="2704102"/>
            <a:ext cx="546405" cy="451236"/>
          </a:xfrm>
          <a:custGeom>
            <a:avLst/>
            <a:gdLst>
              <a:gd name="T0" fmla="*/ 15660 w 21600"/>
              <a:gd name="T1" fmla="*/ 16668 h 21148"/>
              <a:gd name="T2" fmla="*/ 11880 w 21600"/>
              <a:gd name="T3" fmla="*/ 12668 h 21148"/>
              <a:gd name="T4" fmla="*/ 11880 w 21600"/>
              <a:gd name="T5" fmla="*/ 10428 h 21148"/>
              <a:gd name="T6" fmla="*/ 13365 w 21600"/>
              <a:gd name="T7" fmla="*/ 12508 h 21148"/>
              <a:gd name="T8" fmla="*/ 15390 w 21600"/>
              <a:gd name="T9" fmla="*/ 11388 h 21148"/>
              <a:gd name="T10" fmla="*/ 16470 w 21600"/>
              <a:gd name="T11" fmla="*/ 11228 h 21148"/>
              <a:gd name="T12" fmla="*/ 17820 w 21600"/>
              <a:gd name="T13" fmla="*/ 9948 h 21148"/>
              <a:gd name="T14" fmla="*/ 21600 w 21600"/>
              <a:gd name="T15" fmla="*/ 14428 h 21148"/>
              <a:gd name="T16" fmla="*/ 18765 w 21600"/>
              <a:gd name="T17" fmla="*/ 4828 h 21148"/>
              <a:gd name="T18" fmla="*/ 18630 w 21600"/>
              <a:gd name="T19" fmla="*/ 2588 h 21148"/>
              <a:gd name="T20" fmla="*/ 15660 w 21600"/>
              <a:gd name="T21" fmla="*/ 28 h 21148"/>
              <a:gd name="T22" fmla="*/ 12690 w 21600"/>
              <a:gd name="T23" fmla="*/ 4828 h 21148"/>
              <a:gd name="T24" fmla="*/ 12285 w 21600"/>
              <a:gd name="T25" fmla="*/ 5308 h 21148"/>
              <a:gd name="T26" fmla="*/ 13230 w 21600"/>
              <a:gd name="T27" fmla="*/ 6748 h 21148"/>
              <a:gd name="T28" fmla="*/ 13635 w 21600"/>
              <a:gd name="T29" fmla="*/ 8188 h 21148"/>
              <a:gd name="T30" fmla="*/ 13635 w 21600"/>
              <a:gd name="T31" fmla="*/ 8188 h 21148"/>
              <a:gd name="T32" fmla="*/ 13770 w 21600"/>
              <a:gd name="T33" fmla="*/ 8348 h 21148"/>
              <a:gd name="T34" fmla="*/ 13770 w 21600"/>
              <a:gd name="T35" fmla="*/ 8668 h 21148"/>
              <a:gd name="T36" fmla="*/ 15660 w 21600"/>
              <a:gd name="T37" fmla="*/ 11068 h 21148"/>
              <a:gd name="T38" fmla="*/ 17415 w 21600"/>
              <a:gd name="T39" fmla="*/ 8668 h 21148"/>
              <a:gd name="T40" fmla="*/ 17550 w 21600"/>
              <a:gd name="T41" fmla="*/ 8188 h 21148"/>
              <a:gd name="T42" fmla="*/ 17955 w 21600"/>
              <a:gd name="T43" fmla="*/ 6748 h 21148"/>
              <a:gd name="T44" fmla="*/ 18900 w 21600"/>
              <a:gd name="T45" fmla="*/ 5308 h 21148"/>
              <a:gd name="T46" fmla="*/ 16335 w 21600"/>
              <a:gd name="T47" fmla="*/ 14268 h 21148"/>
              <a:gd name="T48" fmla="*/ 16335 w 21600"/>
              <a:gd name="T49" fmla="*/ 14268 h 21148"/>
              <a:gd name="T50" fmla="*/ 16335 w 21600"/>
              <a:gd name="T51" fmla="*/ 14268 h 21148"/>
              <a:gd name="T52" fmla="*/ 16335 w 21600"/>
              <a:gd name="T53" fmla="*/ 14268 h 21148"/>
              <a:gd name="T54" fmla="*/ 16335 w 21600"/>
              <a:gd name="T55" fmla="*/ 14268 h 21148"/>
              <a:gd name="T56" fmla="*/ 9855 w 21600"/>
              <a:gd name="T57" fmla="*/ 13148 h 21148"/>
              <a:gd name="T58" fmla="*/ 8100 w 21600"/>
              <a:gd name="T59" fmla="*/ 14748 h 21148"/>
              <a:gd name="T60" fmla="*/ 7020 w 21600"/>
              <a:gd name="T61" fmla="*/ 14908 h 21148"/>
              <a:gd name="T62" fmla="*/ 4455 w 21600"/>
              <a:gd name="T63" fmla="*/ 16188 h 21148"/>
              <a:gd name="T64" fmla="*/ 2700 w 21600"/>
              <a:gd name="T65" fmla="*/ 13788 h 21148"/>
              <a:gd name="T66" fmla="*/ 7155 w 21600"/>
              <a:gd name="T67" fmla="*/ 21148 h 21148"/>
              <a:gd name="T68" fmla="*/ 11610 w 21600"/>
              <a:gd name="T69" fmla="*/ 13788 h 21148"/>
              <a:gd name="T70" fmla="*/ 10935 w 21600"/>
              <a:gd name="T71" fmla="*/ 7228 h 21148"/>
              <a:gd name="T72" fmla="*/ 10665 w 21600"/>
              <a:gd name="T73" fmla="*/ 4348 h 21148"/>
              <a:gd name="T74" fmla="*/ 7155 w 21600"/>
              <a:gd name="T75" fmla="*/ 1308 h 21148"/>
              <a:gd name="T76" fmla="*/ 3645 w 21600"/>
              <a:gd name="T77" fmla="*/ 7068 h 21148"/>
              <a:gd name="T78" fmla="*/ 3240 w 21600"/>
              <a:gd name="T79" fmla="*/ 7708 h 21148"/>
              <a:gd name="T80" fmla="*/ 4320 w 21600"/>
              <a:gd name="T81" fmla="*/ 9468 h 21148"/>
              <a:gd name="T82" fmla="*/ 4725 w 21600"/>
              <a:gd name="T83" fmla="*/ 11068 h 21148"/>
              <a:gd name="T84" fmla="*/ 4860 w 21600"/>
              <a:gd name="T85" fmla="*/ 11228 h 21148"/>
              <a:gd name="T86" fmla="*/ 4860 w 21600"/>
              <a:gd name="T87" fmla="*/ 11228 h 21148"/>
              <a:gd name="T88" fmla="*/ 4995 w 21600"/>
              <a:gd name="T89" fmla="*/ 11708 h 21148"/>
              <a:gd name="T90" fmla="*/ 7155 w 21600"/>
              <a:gd name="T91" fmla="*/ 14588 h 21148"/>
              <a:gd name="T92" fmla="*/ 9315 w 21600"/>
              <a:gd name="T93" fmla="*/ 11708 h 21148"/>
              <a:gd name="T94" fmla="*/ 9450 w 21600"/>
              <a:gd name="T95" fmla="*/ 11228 h 21148"/>
              <a:gd name="T96" fmla="*/ 9990 w 21600"/>
              <a:gd name="T97" fmla="*/ 9468 h 21148"/>
              <a:gd name="T98" fmla="*/ 11070 w 21600"/>
              <a:gd name="T99" fmla="*/ 7708 h 21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1600" h="21148">
                <a:moveTo>
                  <a:pt x="21600" y="14428"/>
                </a:moveTo>
                <a:cubicBezTo>
                  <a:pt x="21600" y="16188"/>
                  <a:pt x="17280" y="16668"/>
                  <a:pt x="15660" y="16668"/>
                </a:cubicBezTo>
                <a:cubicBezTo>
                  <a:pt x="15390" y="16668"/>
                  <a:pt x="15255" y="16668"/>
                  <a:pt x="15120" y="16668"/>
                </a:cubicBezTo>
                <a:cubicBezTo>
                  <a:pt x="14580" y="14748"/>
                  <a:pt x="13365" y="12988"/>
                  <a:pt x="11880" y="12668"/>
                </a:cubicBezTo>
                <a:cubicBezTo>
                  <a:pt x="11205" y="12508"/>
                  <a:pt x="10665" y="12188"/>
                  <a:pt x="10260" y="11868"/>
                </a:cubicBezTo>
                <a:cubicBezTo>
                  <a:pt x="10665" y="11228"/>
                  <a:pt x="11205" y="10588"/>
                  <a:pt x="11880" y="10428"/>
                </a:cubicBezTo>
                <a:cubicBezTo>
                  <a:pt x="12015" y="10428"/>
                  <a:pt x="12690" y="10268"/>
                  <a:pt x="13365" y="9948"/>
                </a:cubicBezTo>
                <a:cubicBezTo>
                  <a:pt x="13365" y="12508"/>
                  <a:pt x="13365" y="12508"/>
                  <a:pt x="13365" y="12508"/>
                </a:cubicBezTo>
                <a:cubicBezTo>
                  <a:pt x="13500" y="12188"/>
                  <a:pt x="14175" y="11068"/>
                  <a:pt x="14715" y="11228"/>
                </a:cubicBezTo>
                <a:cubicBezTo>
                  <a:pt x="14985" y="11228"/>
                  <a:pt x="15120" y="11388"/>
                  <a:pt x="15390" y="11388"/>
                </a:cubicBezTo>
                <a:cubicBezTo>
                  <a:pt x="15660" y="11388"/>
                  <a:pt x="15660" y="11388"/>
                  <a:pt x="15660" y="11388"/>
                </a:cubicBezTo>
                <a:cubicBezTo>
                  <a:pt x="16065" y="11388"/>
                  <a:pt x="16200" y="11228"/>
                  <a:pt x="16470" y="11228"/>
                </a:cubicBezTo>
                <a:cubicBezTo>
                  <a:pt x="16875" y="11068"/>
                  <a:pt x="17685" y="12188"/>
                  <a:pt x="17820" y="12508"/>
                </a:cubicBezTo>
                <a:cubicBezTo>
                  <a:pt x="17820" y="9948"/>
                  <a:pt x="17820" y="9948"/>
                  <a:pt x="17820" y="9948"/>
                </a:cubicBezTo>
                <a:cubicBezTo>
                  <a:pt x="18495" y="10268"/>
                  <a:pt x="19170" y="10428"/>
                  <a:pt x="19305" y="10428"/>
                </a:cubicBezTo>
                <a:cubicBezTo>
                  <a:pt x="20655" y="10748"/>
                  <a:pt x="21600" y="12828"/>
                  <a:pt x="21600" y="14428"/>
                </a:cubicBezTo>
                <a:close/>
                <a:moveTo>
                  <a:pt x="18900" y="5308"/>
                </a:moveTo>
                <a:cubicBezTo>
                  <a:pt x="18900" y="4988"/>
                  <a:pt x="18765" y="4988"/>
                  <a:pt x="18765" y="4828"/>
                </a:cubicBezTo>
                <a:cubicBezTo>
                  <a:pt x="18630" y="4828"/>
                  <a:pt x="18630" y="4828"/>
                  <a:pt x="18495" y="4828"/>
                </a:cubicBezTo>
                <a:cubicBezTo>
                  <a:pt x="18765" y="4028"/>
                  <a:pt x="18765" y="3228"/>
                  <a:pt x="18630" y="2588"/>
                </a:cubicBezTo>
                <a:cubicBezTo>
                  <a:pt x="18225" y="1148"/>
                  <a:pt x="17550" y="508"/>
                  <a:pt x="17010" y="188"/>
                </a:cubicBezTo>
                <a:cubicBezTo>
                  <a:pt x="16605" y="28"/>
                  <a:pt x="15660" y="28"/>
                  <a:pt x="15660" y="28"/>
                </a:cubicBezTo>
                <a:cubicBezTo>
                  <a:pt x="15660" y="28"/>
                  <a:pt x="13500" y="-452"/>
                  <a:pt x="12555" y="2588"/>
                </a:cubicBezTo>
                <a:cubicBezTo>
                  <a:pt x="12420" y="3228"/>
                  <a:pt x="12555" y="4028"/>
                  <a:pt x="12690" y="4828"/>
                </a:cubicBezTo>
                <a:cubicBezTo>
                  <a:pt x="12555" y="4828"/>
                  <a:pt x="12555" y="4828"/>
                  <a:pt x="12420" y="4828"/>
                </a:cubicBezTo>
                <a:cubicBezTo>
                  <a:pt x="12420" y="4988"/>
                  <a:pt x="12285" y="4988"/>
                  <a:pt x="12285" y="5308"/>
                </a:cubicBezTo>
                <a:cubicBezTo>
                  <a:pt x="12285" y="5628"/>
                  <a:pt x="12285" y="5948"/>
                  <a:pt x="12420" y="6268"/>
                </a:cubicBezTo>
                <a:cubicBezTo>
                  <a:pt x="12555" y="6748"/>
                  <a:pt x="12690" y="7068"/>
                  <a:pt x="13230" y="6748"/>
                </a:cubicBezTo>
                <a:cubicBezTo>
                  <a:pt x="13230" y="7708"/>
                  <a:pt x="13365" y="8028"/>
                  <a:pt x="13635" y="8188"/>
                </a:cubicBezTo>
                <a:cubicBezTo>
                  <a:pt x="13635" y="8188"/>
                  <a:pt x="13635" y="8188"/>
                  <a:pt x="13635" y="8188"/>
                </a:cubicBezTo>
                <a:cubicBezTo>
                  <a:pt x="13635" y="8188"/>
                  <a:pt x="13635" y="8188"/>
                  <a:pt x="13635" y="8188"/>
                </a:cubicBezTo>
                <a:cubicBezTo>
                  <a:pt x="13635" y="8188"/>
                  <a:pt x="13635" y="8188"/>
                  <a:pt x="13635" y="8188"/>
                </a:cubicBezTo>
                <a:cubicBezTo>
                  <a:pt x="13635" y="8188"/>
                  <a:pt x="13635" y="8188"/>
                  <a:pt x="13635" y="8188"/>
                </a:cubicBezTo>
                <a:cubicBezTo>
                  <a:pt x="13635" y="8188"/>
                  <a:pt x="13635" y="8188"/>
                  <a:pt x="13770" y="8348"/>
                </a:cubicBezTo>
                <a:cubicBezTo>
                  <a:pt x="13770" y="8348"/>
                  <a:pt x="13770" y="8348"/>
                  <a:pt x="13770" y="8348"/>
                </a:cubicBezTo>
                <a:cubicBezTo>
                  <a:pt x="13770" y="8508"/>
                  <a:pt x="13770" y="8668"/>
                  <a:pt x="13770" y="8668"/>
                </a:cubicBezTo>
                <a:cubicBezTo>
                  <a:pt x="13770" y="8988"/>
                  <a:pt x="13770" y="9308"/>
                  <a:pt x="13770" y="9468"/>
                </a:cubicBezTo>
                <a:cubicBezTo>
                  <a:pt x="13905" y="9628"/>
                  <a:pt x="14715" y="11068"/>
                  <a:pt x="15660" y="11068"/>
                </a:cubicBezTo>
                <a:cubicBezTo>
                  <a:pt x="16605" y="11068"/>
                  <a:pt x="17415" y="9628"/>
                  <a:pt x="17415" y="9468"/>
                </a:cubicBezTo>
                <a:cubicBezTo>
                  <a:pt x="17415" y="9148"/>
                  <a:pt x="17415" y="8988"/>
                  <a:pt x="17415" y="8668"/>
                </a:cubicBezTo>
                <a:cubicBezTo>
                  <a:pt x="17415" y="8668"/>
                  <a:pt x="17415" y="8508"/>
                  <a:pt x="17415" y="8348"/>
                </a:cubicBezTo>
                <a:cubicBezTo>
                  <a:pt x="17415" y="8348"/>
                  <a:pt x="17550" y="8348"/>
                  <a:pt x="17550" y="8188"/>
                </a:cubicBezTo>
                <a:cubicBezTo>
                  <a:pt x="17550" y="8188"/>
                  <a:pt x="17550" y="8188"/>
                  <a:pt x="17550" y="8188"/>
                </a:cubicBezTo>
                <a:cubicBezTo>
                  <a:pt x="17685" y="8028"/>
                  <a:pt x="17955" y="7708"/>
                  <a:pt x="17955" y="6748"/>
                </a:cubicBezTo>
                <a:cubicBezTo>
                  <a:pt x="18495" y="7068"/>
                  <a:pt x="18630" y="6748"/>
                  <a:pt x="18765" y="6268"/>
                </a:cubicBezTo>
                <a:cubicBezTo>
                  <a:pt x="18900" y="5948"/>
                  <a:pt x="18900" y="5628"/>
                  <a:pt x="18900" y="5308"/>
                </a:cubicBezTo>
                <a:close/>
                <a:moveTo>
                  <a:pt x="16335" y="14268"/>
                </a:moveTo>
                <a:cubicBezTo>
                  <a:pt x="16335" y="14268"/>
                  <a:pt x="16335" y="14268"/>
                  <a:pt x="16335" y="14268"/>
                </a:cubicBezTo>
                <a:cubicBezTo>
                  <a:pt x="16335" y="14268"/>
                  <a:pt x="16335" y="14268"/>
                  <a:pt x="16335" y="14268"/>
                </a:cubicBezTo>
                <a:close/>
                <a:moveTo>
                  <a:pt x="16335" y="14268"/>
                </a:moveTo>
                <a:cubicBezTo>
                  <a:pt x="16335" y="14268"/>
                  <a:pt x="16335" y="14268"/>
                  <a:pt x="16335" y="14268"/>
                </a:cubicBezTo>
                <a:cubicBezTo>
                  <a:pt x="16335" y="14268"/>
                  <a:pt x="16335" y="14268"/>
                  <a:pt x="16335" y="14268"/>
                </a:cubicBezTo>
                <a:close/>
                <a:moveTo>
                  <a:pt x="16335" y="14268"/>
                </a:moveTo>
                <a:cubicBezTo>
                  <a:pt x="16335" y="14268"/>
                  <a:pt x="16335" y="14268"/>
                  <a:pt x="16335" y="14268"/>
                </a:cubicBezTo>
                <a:cubicBezTo>
                  <a:pt x="16335" y="14268"/>
                  <a:pt x="16335" y="14268"/>
                  <a:pt x="16335" y="14268"/>
                </a:cubicBezTo>
                <a:cubicBezTo>
                  <a:pt x="16335" y="14268"/>
                  <a:pt x="16335" y="14268"/>
                  <a:pt x="16335" y="14268"/>
                </a:cubicBezTo>
                <a:close/>
                <a:moveTo>
                  <a:pt x="11610" y="13788"/>
                </a:moveTo>
                <a:cubicBezTo>
                  <a:pt x="11475" y="13788"/>
                  <a:pt x="10530" y="13628"/>
                  <a:pt x="9855" y="13148"/>
                </a:cubicBezTo>
                <a:cubicBezTo>
                  <a:pt x="9855" y="16188"/>
                  <a:pt x="9855" y="16188"/>
                  <a:pt x="9855" y="16188"/>
                </a:cubicBezTo>
                <a:cubicBezTo>
                  <a:pt x="9585" y="15868"/>
                  <a:pt x="8775" y="14428"/>
                  <a:pt x="8100" y="14748"/>
                </a:cubicBezTo>
                <a:cubicBezTo>
                  <a:pt x="7830" y="14748"/>
                  <a:pt x="7695" y="14908"/>
                  <a:pt x="7290" y="14908"/>
                </a:cubicBezTo>
                <a:cubicBezTo>
                  <a:pt x="7020" y="14908"/>
                  <a:pt x="7020" y="14908"/>
                  <a:pt x="7020" y="14908"/>
                </a:cubicBezTo>
                <a:cubicBezTo>
                  <a:pt x="6615" y="14908"/>
                  <a:pt x="6480" y="14748"/>
                  <a:pt x="6210" y="14748"/>
                </a:cubicBezTo>
                <a:cubicBezTo>
                  <a:pt x="5535" y="14428"/>
                  <a:pt x="4725" y="15868"/>
                  <a:pt x="4455" y="16188"/>
                </a:cubicBezTo>
                <a:cubicBezTo>
                  <a:pt x="4455" y="13148"/>
                  <a:pt x="4455" y="13148"/>
                  <a:pt x="4455" y="13148"/>
                </a:cubicBezTo>
                <a:cubicBezTo>
                  <a:pt x="3780" y="13628"/>
                  <a:pt x="2835" y="13788"/>
                  <a:pt x="2700" y="13788"/>
                </a:cubicBezTo>
                <a:cubicBezTo>
                  <a:pt x="1080" y="14268"/>
                  <a:pt x="0" y="16668"/>
                  <a:pt x="0" y="18428"/>
                </a:cubicBezTo>
                <a:cubicBezTo>
                  <a:pt x="0" y="20508"/>
                  <a:pt x="5130" y="21148"/>
                  <a:pt x="7155" y="21148"/>
                </a:cubicBezTo>
                <a:cubicBezTo>
                  <a:pt x="9180" y="21148"/>
                  <a:pt x="14310" y="20508"/>
                  <a:pt x="14310" y="18428"/>
                </a:cubicBezTo>
                <a:cubicBezTo>
                  <a:pt x="14310" y="16668"/>
                  <a:pt x="13095" y="14268"/>
                  <a:pt x="11610" y="13788"/>
                </a:cubicBezTo>
                <a:close/>
                <a:moveTo>
                  <a:pt x="11070" y="7708"/>
                </a:moveTo>
                <a:cubicBezTo>
                  <a:pt x="11070" y="7388"/>
                  <a:pt x="10935" y="7228"/>
                  <a:pt x="10935" y="7228"/>
                </a:cubicBezTo>
                <a:cubicBezTo>
                  <a:pt x="10800" y="7068"/>
                  <a:pt x="10665" y="7068"/>
                  <a:pt x="10665" y="7068"/>
                </a:cubicBezTo>
                <a:cubicBezTo>
                  <a:pt x="10800" y="6108"/>
                  <a:pt x="10935" y="5308"/>
                  <a:pt x="10665" y="4348"/>
                </a:cubicBezTo>
                <a:cubicBezTo>
                  <a:pt x="10260" y="2908"/>
                  <a:pt x="9450" y="2108"/>
                  <a:pt x="8775" y="1628"/>
                </a:cubicBezTo>
                <a:cubicBezTo>
                  <a:pt x="8370" y="1468"/>
                  <a:pt x="7155" y="1308"/>
                  <a:pt x="7155" y="1308"/>
                </a:cubicBezTo>
                <a:cubicBezTo>
                  <a:pt x="7155" y="1308"/>
                  <a:pt x="4590" y="988"/>
                  <a:pt x="3645" y="4348"/>
                </a:cubicBezTo>
                <a:cubicBezTo>
                  <a:pt x="3375" y="5308"/>
                  <a:pt x="3510" y="6108"/>
                  <a:pt x="3645" y="7068"/>
                </a:cubicBezTo>
                <a:cubicBezTo>
                  <a:pt x="3645" y="7068"/>
                  <a:pt x="3510" y="7068"/>
                  <a:pt x="3510" y="7228"/>
                </a:cubicBezTo>
                <a:cubicBezTo>
                  <a:pt x="3375" y="7228"/>
                  <a:pt x="3240" y="7388"/>
                  <a:pt x="3240" y="7708"/>
                </a:cubicBezTo>
                <a:cubicBezTo>
                  <a:pt x="3240" y="8028"/>
                  <a:pt x="3240" y="8508"/>
                  <a:pt x="3375" y="8828"/>
                </a:cubicBezTo>
                <a:cubicBezTo>
                  <a:pt x="3510" y="9468"/>
                  <a:pt x="3780" y="9788"/>
                  <a:pt x="4320" y="9468"/>
                </a:cubicBezTo>
                <a:cubicBezTo>
                  <a:pt x="4320" y="10428"/>
                  <a:pt x="4590" y="10908"/>
                  <a:pt x="4725" y="11068"/>
                </a:cubicBezTo>
                <a:cubicBezTo>
                  <a:pt x="4725" y="11068"/>
                  <a:pt x="4725" y="11068"/>
                  <a:pt x="4725" y="11068"/>
                </a:cubicBezTo>
                <a:cubicBezTo>
                  <a:pt x="4725" y="11068"/>
                  <a:pt x="4725" y="11068"/>
                  <a:pt x="4725" y="11068"/>
                </a:cubicBezTo>
                <a:cubicBezTo>
                  <a:pt x="4860" y="11068"/>
                  <a:pt x="4860" y="11228"/>
                  <a:pt x="4860" y="11228"/>
                </a:cubicBezTo>
                <a:cubicBezTo>
                  <a:pt x="4860" y="11228"/>
                  <a:pt x="4860" y="11228"/>
                  <a:pt x="4860" y="11228"/>
                </a:cubicBezTo>
                <a:cubicBezTo>
                  <a:pt x="4860" y="11228"/>
                  <a:pt x="4860" y="11228"/>
                  <a:pt x="4860" y="11228"/>
                </a:cubicBezTo>
                <a:cubicBezTo>
                  <a:pt x="4995" y="11228"/>
                  <a:pt x="4995" y="11228"/>
                  <a:pt x="4995" y="11388"/>
                </a:cubicBezTo>
                <a:cubicBezTo>
                  <a:pt x="4995" y="11388"/>
                  <a:pt x="4995" y="11548"/>
                  <a:pt x="4995" y="11708"/>
                </a:cubicBezTo>
                <a:cubicBezTo>
                  <a:pt x="4995" y="12028"/>
                  <a:pt x="4995" y="12348"/>
                  <a:pt x="5130" y="12668"/>
                </a:cubicBezTo>
                <a:cubicBezTo>
                  <a:pt x="5130" y="12988"/>
                  <a:pt x="6075" y="14588"/>
                  <a:pt x="7155" y="14588"/>
                </a:cubicBezTo>
                <a:cubicBezTo>
                  <a:pt x="8235" y="14588"/>
                  <a:pt x="9315" y="12828"/>
                  <a:pt x="9315" y="12508"/>
                </a:cubicBezTo>
                <a:cubicBezTo>
                  <a:pt x="9315" y="12348"/>
                  <a:pt x="9315" y="12028"/>
                  <a:pt x="9315" y="11708"/>
                </a:cubicBezTo>
                <a:cubicBezTo>
                  <a:pt x="9315" y="11548"/>
                  <a:pt x="9315" y="11388"/>
                  <a:pt x="9315" y="11388"/>
                </a:cubicBezTo>
                <a:cubicBezTo>
                  <a:pt x="9315" y="11228"/>
                  <a:pt x="9450" y="11228"/>
                  <a:pt x="9450" y="11228"/>
                </a:cubicBezTo>
                <a:cubicBezTo>
                  <a:pt x="9450" y="11228"/>
                  <a:pt x="9450" y="11228"/>
                  <a:pt x="9450" y="11228"/>
                </a:cubicBezTo>
                <a:cubicBezTo>
                  <a:pt x="9720" y="11068"/>
                  <a:pt x="9990" y="10588"/>
                  <a:pt x="9990" y="9468"/>
                </a:cubicBezTo>
                <a:cubicBezTo>
                  <a:pt x="10530" y="9788"/>
                  <a:pt x="10800" y="9468"/>
                  <a:pt x="10935" y="8828"/>
                </a:cubicBezTo>
                <a:cubicBezTo>
                  <a:pt x="11070" y="8508"/>
                  <a:pt x="11070" y="8028"/>
                  <a:pt x="11070" y="7708"/>
                </a:cubicBezTo>
                <a:close/>
                <a:moveTo>
                  <a:pt x="11070" y="7708"/>
                </a:moveTo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lIns="0" tIns="0" rIns="0" bIns="0"/>
          <a:lstStyle/>
          <a:p>
            <a:pPr algn="just" rtl="1"/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209655" y="2803261"/>
            <a:ext cx="180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400" b="1" dirty="0">
                <a:solidFill>
                  <a:prstClr val="black"/>
                </a:solidFill>
                <a:cs typeface="B Mitra" panose="00000400000000000000" pitchFamily="2" charset="-78"/>
              </a:rPr>
              <a:t>تاریخ برگزاری :</a:t>
            </a:r>
            <a:endParaRPr lang="en-US" sz="1400" b="1" dirty="0">
              <a:solidFill>
                <a:prstClr val="black"/>
              </a:solidFill>
              <a:cs typeface="B Mitra" panose="00000400000000000000" pitchFamily="2" charset="-78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49654" y="2775833"/>
            <a:ext cx="180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400" b="1" dirty="0">
                <a:solidFill>
                  <a:prstClr val="black"/>
                </a:solidFill>
                <a:cs typeface="B Mitra" panose="00000400000000000000" pitchFamily="2" charset="-78"/>
              </a:rPr>
              <a:t>تعداد مخاطبان:</a:t>
            </a:r>
            <a:endParaRPr lang="en-US" sz="1400" b="1" dirty="0">
              <a:solidFill>
                <a:prstClr val="black"/>
              </a:solidFill>
              <a:cs typeface="B Mitra" panose="00000400000000000000" pitchFamily="2" charset="-78"/>
            </a:endParaRPr>
          </a:p>
        </p:txBody>
      </p:sp>
      <p:sp>
        <p:nvSpPr>
          <p:cNvPr id="41" name="Title 1"/>
          <p:cNvSpPr txBox="1">
            <a:spLocks/>
          </p:cNvSpPr>
          <p:nvPr/>
        </p:nvSpPr>
        <p:spPr>
          <a:xfrm>
            <a:off x="-163" y="3652382"/>
            <a:ext cx="6842974" cy="36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fa-IR" sz="2400" dirty="0">
                <a:solidFill>
                  <a:srgbClr val="36A9B7"/>
                </a:solidFill>
                <a:cs typeface="B Titr" panose="00000700000000000000" pitchFamily="2" charset="-78"/>
              </a:rPr>
              <a:t>اهداف فعالیت</a:t>
            </a:r>
            <a:endParaRPr lang="en-GB" sz="2400" b="1" dirty="0">
              <a:solidFill>
                <a:srgbClr val="36A9B7"/>
              </a:solidFill>
              <a:latin typeface="Ruda" panose="02000000000000000000" pitchFamily="2" charset="0"/>
              <a:ea typeface="Fira Sans Book" panose="00000400000000000000" pitchFamily="50" charset="0"/>
              <a:cs typeface="B Titr" panose="00000700000000000000" pitchFamily="2" charset="-78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-10006" y="3327844"/>
            <a:ext cx="6868006" cy="67014"/>
          </a:xfrm>
          <a:prstGeom prst="rect">
            <a:avLst/>
          </a:prstGeom>
          <a:solidFill>
            <a:srgbClr val="36A9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52" name="Shape 540"/>
          <p:cNvSpPr/>
          <p:nvPr/>
        </p:nvSpPr>
        <p:spPr>
          <a:xfrm>
            <a:off x="2985391" y="4573667"/>
            <a:ext cx="582133" cy="58213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" name="Shape 542"/>
          <p:cNvSpPr/>
          <p:nvPr/>
        </p:nvSpPr>
        <p:spPr>
          <a:xfrm>
            <a:off x="2985391" y="5598879"/>
            <a:ext cx="582133" cy="58213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" name="Shape 543"/>
          <p:cNvSpPr/>
          <p:nvPr/>
        </p:nvSpPr>
        <p:spPr>
          <a:xfrm>
            <a:off x="2985391" y="7111352"/>
            <a:ext cx="582133" cy="58213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" name="Shape 544"/>
          <p:cNvSpPr/>
          <p:nvPr/>
        </p:nvSpPr>
        <p:spPr>
          <a:xfrm>
            <a:off x="5836943" y="4573667"/>
            <a:ext cx="582133" cy="58213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" name="Shape 545"/>
          <p:cNvSpPr/>
          <p:nvPr/>
        </p:nvSpPr>
        <p:spPr>
          <a:xfrm>
            <a:off x="5836943" y="5598879"/>
            <a:ext cx="582133" cy="58213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" name="Shape 546"/>
          <p:cNvSpPr/>
          <p:nvPr/>
        </p:nvSpPr>
        <p:spPr>
          <a:xfrm>
            <a:off x="5836943" y="7111352"/>
            <a:ext cx="582133" cy="58213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" name="Text Placeholder 3"/>
          <p:cNvSpPr txBox="1">
            <a:spLocks/>
          </p:cNvSpPr>
          <p:nvPr/>
        </p:nvSpPr>
        <p:spPr>
          <a:xfrm>
            <a:off x="5922630" y="4705142"/>
            <a:ext cx="364424" cy="307777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914406" rtl="1">
              <a:spcBef>
                <a:spcPct val="20000"/>
              </a:spcBef>
              <a:defRPr/>
            </a:pPr>
            <a:r>
              <a:rPr lang="fa-IR" sz="2000" dirty="0">
                <a:solidFill>
                  <a:schemeClr val="bg1"/>
                </a:solidFill>
                <a:latin typeface="Ruda" panose="02000000000000000000" pitchFamily="2" charset="0"/>
                <a:cs typeface="B Yekan" panose="00000400000000000000" pitchFamily="2" charset="-78"/>
              </a:rPr>
              <a:t>01</a:t>
            </a:r>
            <a:endParaRPr lang="en-US" sz="2000" dirty="0">
              <a:solidFill>
                <a:schemeClr val="bg1"/>
              </a:solidFill>
              <a:latin typeface="Ruda" panose="02000000000000000000" pitchFamily="2" charset="0"/>
              <a:cs typeface="B Yekan" panose="00000400000000000000" pitchFamily="2" charset="-78"/>
            </a:endParaRPr>
          </a:p>
        </p:txBody>
      </p:sp>
      <p:sp>
        <p:nvSpPr>
          <p:cNvPr id="85" name="Text Placeholder 3"/>
          <p:cNvSpPr txBox="1">
            <a:spLocks/>
          </p:cNvSpPr>
          <p:nvPr/>
        </p:nvSpPr>
        <p:spPr>
          <a:xfrm>
            <a:off x="3061984" y="4715746"/>
            <a:ext cx="364424" cy="307777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914406" rtl="1">
              <a:spcBef>
                <a:spcPct val="20000"/>
              </a:spcBef>
              <a:defRPr/>
            </a:pPr>
            <a:r>
              <a:rPr lang="fa-IR" sz="2000" dirty="0">
                <a:solidFill>
                  <a:schemeClr val="bg1"/>
                </a:solidFill>
                <a:latin typeface="Ruda" panose="02000000000000000000" pitchFamily="2" charset="0"/>
                <a:cs typeface="B Yekan" panose="00000400000000000000" pitchFamily="2" charset="-78"/>
              </a:rPr>
              <a:t>02</a:t>
            </a:r>
            <a:endParaRPr lang="en-US" sz="2000" dirty="0">
              <a:solidFill>
                <a:schemeClr val="bg1"/>
              </a:solidFill>
              <a:latin typeface="Ruda" panose="02000000000000000000" pitchFamily="2" charset="0"/>
              <a:cs typeface="B Yekan" panose="00000400000000000000" pitchFamily="2" charset="-78"/>
            </a:endParaRPr>
          </a:p>
        </p:txBody>
      </p:sp>
      <p:sp>
        <p:nvSpPr>
          <p:cNvPr id="86" name="Text Placeholder 3"/>
          <p:cNvSpPr txBox="1">
            <a:spLocks/>
          </p:cNvSpPr>
          <p:nvPr/>
        </p:nvSpPr>
        <p:spPr>
          <a:xfrm>
            <a:off x="3061984" y="5736056"/>
            <a:ext cx="364424" cy="307777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914406" rtl="1">
              <a:spcBef>
                <a:spcPct val="20000"/>
              </a:spcBef>
              <a:defRPr/>
            </a:pPr>
            <a:r>
              <a:rPr lang="fa-IR" sz="2000" dirty="0">
                <a:solidFill>
                  <a:schemeClr val="bg1"/>
                </a:solidFill>
                <a:latin typeface="Ruda" panose="02000000000000000000" pitchFamily="2" charset="0"/>
                <a:cs typeface="B Yekan" panose="00000400000000000000" pitchFamily="2" charset="-78"/>
              </a:rPr>
              <a:t>04</a:t>
            </a:r>
            <a:endParaRPr lang="en-US" sz="2000" dirty="0">
              <a:solidFill>
                <a:schemeClr val="bg1"/>
              </a:solidFill>
              <a:latin typeface="Ruda" panose="02000000000000000000" pitchFamily="2" charset="0"/>
              <a:cs typeface="B Yekan" panose="00000400000000000000" pitchFamily="2" charset="-78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3699510" y="4670020"/>
            <a:ext cx="21374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100" dirty="0">
                <a:solidFill>
                  <a:schemeClr val="bg1"/>
                </a:solidFill>
                <a:cs typeface="B Zar" panose="00000400000000000000" pitchFamily="2" charset="-78"/>
              </a:rPr>
              <a:t>...........................</a:t>
            </a:r>
            <a:endParaRPr lang="en-US" sz="1100" dirty="0">
              <a:solidFill>
                <a:schemeClr val="bg1"/>
              </a:solidFill>
              <a:cs typeface="B Zar" panose="00000400000000000000" pitchFamily="2" charset="-78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411480" y="4705142"/>
            <a:ext cx="252231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100" dirty="0">
                <a:solidFill>
                  <a:schemeClr val="bg1"/>
                </a:solidFill>
                <a:cs typeface="B Zar" panose="00000400000000000000" pitchFamily="2" charset="-78"/>
              </a:rPr>
              <a:t>..............................</a:t>
            </a:r>
            <a:endParaRPr lang="en-US" sz="1100" dirty="0">
              <a:solidFill>
                <a:schemeClr val="bg1"/>
              </a:solidFill>
              <a:cs typeface="B Zar" panose="00000400000000000000" pitchFamily="2" charset="-78"/>
            </a:endParaRPr>
          </a:p>
        </p:txBody>
      </p:sp>
      <p:sp>
        <p:nvSpPr>
          <p:cNvPr id="58" name="Text Placeholder 3"/>
          <p:cNvSpPr txBox="1">
            <a:spLocks/>
          </p:cNvSpPr>
          <p:nvPr/>
        </p:nvSpPr>
        <p:spPr>
          <a:xfrm>
            <a:off x="5926467" y="5736056"/>
            <a:ext cx="364424" cy="307777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914406" rtl="1">
              <a:spcBef>
                <a:spcPct val="20000"/>
              </a:spcBef>
              <a:defRPr/>
            </a:pPr>
            <a:r>
              <a:rPr lang="fa-IR" sz="2000" dirty="0">
                <a:solidFill>
                  <a:schemeClr val="bg1"/>
                </a:solidFill>
                <a:latin typeface="Ruda" panose="02000000000000000000" pitchFamily="2" charset="0"/>
                <a:cs typeface="B Yekan" panose="00000400000000000000" pitchFamily="2" charset="-78"/>
              </a:rPr>
              <a:t>03</a:t>
            </a:r>
            <a:endParaRPr lang="en-US" sz="2000" dirty="0">
              <a:solidFill>
                <a:schemeClr val="bg1"/>
              </a:solidFill>
              <a:latin typeface="Ruda" panose="02000000000000000000" pitchFamily="2" charset="0"/>
              <a:cs typeface="B Yekan" panose="00000400000000000000" pitchFamily="2" charset="-78"/>
            </a:endParaRPr>
          </a:p>
        </p:txBody>
      </p:sp>
      <p:sp>
        <p:nvSpPr>
          <p:cNvPr id="59" name="Text Placeholder 3"/>
          <p:cNvSpPr txBox="1">
            <a:spLocks/>
          </p:cNvSpPr>
          <p:nvPr/>
        </p:nvSpPr>
        <p:spPr>
          <a:xfrm>
            <a:off x="3061984" y="7235625"/>
            <a:ext cx="364424" cy="307777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914406" rtl="1">
              <a:spcBef>
                <a:spcPct val="20000"/>
              </a:spcBef>
              <a:defRPr/>
            </a:pPr>
            <a:r>
              <a:rPr lang="fa-IR" sz="2000" dirty="0">
                <a:solidFill>
                  <a:schemeClr val="bg1"/>
                </a:solidFill>
                <a:latin typeface="Ruda" panose="02000000000000000000" pitchFamily="2" charset="0"/>
                <a:cs typeface="B Yekan" panose="00000400000000000000" pitchFamily="2" charset="-78"/>
              </a:rPr>
              <a:t>06</a:t>
            </a:r>
            <a:endParaRPr lang="en-US" sz="2000" dirty="0">
              <a:solidFill>
                <a:schemeClr val="bg1"/>
              </a:solidFill>
              <a:latin typeface="Ruda" panose="02000000000000000000" pitchFamily="2" charset="0"/>
              <a:cs typeface="B Yekan" panose="00000400000000000000" pitchFamily="2" charset="-78"/>
            </a:endParaRPr>
          </a:p>
        </p:txBody>
      </p:sp>
      <p:sp>
        <p:nvSpPr>
          <p:cNvPr id="60" name="Text Placeholder 3"/>
          <p:cNvSpPr txBox="1">
            <a:spLocks/>
          </p:cNvSpPr>
          <p:nvPr/>
        </p:nvSpPr>
        <p:spPr>
          <a:xfrm>
            <a:off x="5926467" y="7235625"/>
            <a:ext cx="364424" cy="307777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914406" rtl="1">
              <a:spcBef>
                <a:spcPct val="20000"/>
              </a:spcBef>
              <a:defRPr/>
            </a:pPr>
            <a:r>
              <a:rPr lang="fa-IR" sz="2000" dirty="0">
                <a:solidFill>
                  <a:schemeClr val="bg1"/>
                </a:solidFill>
                <a:latin typeface="Ruda" panose="02000000000000000000" pitchFamily="2" charset="0"/>
                <a:cs typeface="B Yekan" panose="00000400000000000000" pitchFamily="2" charset="-78"/>
              </a:rPr>
              <a:t>05</a:t>
            </a:r>
            <a:endParaRPr lang="en-US" sz="2000" dirty="0">
              <a:solidFill>
                <a:schemeClr val="bg1"/>
              </a:solidFill>
              <a:latin typeface="Ruda" panose="02000000000000000000" pitchFamily="2" charset="0"/>
              <a:cs typeface="B Yekan" panose="00000400000000000000" pitchFamily="2" charset="-78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3699510" y="5721568"/>
            <a:ext cx="21374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100" dirty="0">
                <a:solidFill>
                  <a:schemeClr val="bg1"/>
                </a:solidFill>
                <a:cs typeface="B Zar" panose="00000400000000000000" pitchFamily="2" charset="-78"/>
              </a:rPr>
              <a:t>....................</a:t>
            </a:r>
            <a:endParaRPr lang="en-US" sz="1100" dirty="0">
              <a:solidFill>
                <a:schemeClr val="bg1"/>
              </a:solidFill>
              <a:cs typeface="B Zar" panose="00000400000000000000" pitchFamily="2" charset="-78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3699510" y="7235625"/>
            <a:ext cx="21374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100" dirty="0">
                <a:solidFill>
                  <a:schemeClr val="bg1"/>
                </a:solidFill>
                <a:cs typeface="B Zar" panose="00000400000000000000" pitchFamily="2" charset="-78"/>
              </a:rPr>
              <a:t>.........................</a:t>
            </a:r>
            <a:endParaRPr lang="en-US" sz="1100" dirty="0">
              <a:solidFill>
                <a:schemeClr val="bg1"/>
              </a:solidFill>
              <a:cs typeface="B Zar" panose="00000400000000000000" pitchFamily="2" charset="-78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411480" y="5708148"/>
            <a:ext cx="252231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100" dirty="0">
                <a:solidFill>
                  <a:schemeClr val="bg1"/>
                </a:solidFill>
                <a:cs typeface="B Zar" panose="00000400000000000000" pitchFamily="2" charset="-78"/>
              </a:rPr>
              <a:t>...................</a:t>
            </a:r>
            <a:endParaRPr lang="en-US" sz="1100" dirty="0">
              <a:solidFill>
                <a:schemeClr val="bg1"/>
              </a:solidFill>
              <a:cs typeface="B Zar" panose="00000400000000000000" pitchFamily="2" charset="-78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411480" y="7235625"/>
            <a:ext cx="252231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100" dirty="0">
                <a:solidFill>
                  <a:schemeClr val="bg1"/>
                </a:solidFill>
                <a:cs typeface="B Zar" panose="00000400000000000000" pitchFamily="2" charset="-78"/>
              </a:rPr>
              <a:t>..................</a:t>
            </a:r>
            <a:endParaRPr lang="en-US" sz="1100" dirty="0">
              <a:solidFill>
                <a:schemeClr val="bg1"/>
              </a:solidFill>
              <a:cs typeface="B Zar" panose="00000400000000000000" pitchFamily="2" charset="-78"/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-16392" y="9197247"/>
            <a:ext cx="4647055" cy="45719"/>
          </a:xfrm>
          <a:prstGeom prst="rect">
            <a:avLst/>
          </a:prstGeom>
          <a:solidFill>
            <a:srgbClr val="00B5C0"/>
          </a:solidFill>
          <a:ln>
            <a:solidFill>
              <a:srgbClr val="00B5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66" name="8-Point Star 65"/>
          <p:cNvSpPr/>
          <p:nvPr/>
        </p:nvSpPr>
        <p:spPr>
          <a:xfrm>
            <a:off x="172853" y="9005860"/>
            <a:ext cx="457200" cy="457200"/>
          </a:xfrm>
          <a:prstGeom prst="star8">
            <a:avLst/>
          </a:prstGeom>
          <a:solidFill>
            <a:srgbClr val="00B5C0"/>
          </a:solidFill>
          <a:ln>
            <a:solidFill>
              <a:srgbClr val="00B5C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3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0CFA6CD-0916-E7E1-83B2-2600E579E1EE}"/>
              </a:ext>
            </a:extLst>
          </p:cNvPr>
          <p:cNvSpPr/>
          <p:nvPr/>
        </p:nvSpPr>
        <p:spPr>
          <a:xfrm>
            <a:off x="5505237" y="142359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محل قرارگیری لوگو انجمن</a:t>
            </a:r>
            <a:endParaRPr lang="en-US" sz="1400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2BA1A96-0403-FC80-8F04-2234345121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783" y="38091"/>
            <a:ext cx="780356" cy="114614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48A1A0D-7AC8-A241-6EDE-DD0252621E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974" y="95119"/>
            <a:ext cx="774259" cy="97544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02FB621-D156-978A-70A4-CC303F292C07}"/>
              </a:ext>
            </a:extLst>
          </p:cNvPr>
          <p:cNvSpPr txBox="1"/>
          <p:nvPr/>
        </p:nvSpPr>
        <p:spPr>
          <a:xfrm>
            <a:off x="345373" y="874658"/>
            <a:ext cx="6302826" cy="1034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400" b="1" dirty="0">
                <a:cs typeface="B Titr" panose="00000700000000000000" pitchFamily="2" charset="-78"/>
              </a:rPr>
              <a:t>گزارش عملکرد انجمن در حوزه ارتباطات و همکاری‌های علمی</a:t>
            </a:r>
          </a:p>
          <a:p>
            <a:pPr algn="ctr" rtl="1">
              <a:lnSpc>
                <a:spcPct val="150000"/>
              </a:lnSpc>
            </a:pPr>
            <a:r>
              <a:rPr lang="fa-IR" sz="1400" b="1" dirty="0">
                <a:solidFill>
                  <a:srgbClr val="C00000"/>
                </a:solidFill>
                <a:cs typeface="B Titr" panose="00000700000000000000" pitchFamily="2" charset="-78"/>
              </a:rPr>
              <a:t>انجمن علمی- دانشجویی (نام انجمن علمی به همراه اسم پردیس یا مرکز)</a:t>
            </a:r>
          </a:p>
          <a:p>
            <a:pPr algn="ctr" rtl="1">
              <a:lnSpc>
                <a:spcPct val="150000"/>
              </a:lnSpc>
            </a:pPr>
            <a:r>
              <a:rPr lang="fa-IR" sz="1400" b="1" dirty="0">
                <a:solidFill>
                  <a:srgbClr val="C00000"/>
                </a:solidFill>
                <a:cs typeface="B Titr" panose="00000700000000000000" pitchFamily="2" charset="-78"/>
              </a:rPr>
              <a:t>جشنواره دانشگاهی حرکت دانشگاه فرهنگیان</a:t>
            </a:r>
            <a:endParaRPr lang="en-US" sz="14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6134611-D73F-993B-8B5E-3DA8CA1892D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7418" y="8707337"/>
            <a:ext cx="2022307" cy="1158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8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41" grpId="0"/>
      <p:bldP spid="42" grpId="0" animBg="1"/>
      <p:bldP spid="6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57"/>
          <p:cNvSpPr/>
          <p:nvPr/>
        </p:nvSpPr>
        <p:spPr>
          <a:xfrm>
            <a:off x="0" y="1869325"/>
            <a:ext cx="6867239" cy="498376"/>
          </a:xfrm>
          <a:prstGeom prst="rect">
            <a:avLst/>
          </a:prstGeom>
          <a:solidFill>
            <a:srgbClr val="36A9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sz="1400" b="1" dirty="0">
                <a:solidFill>
                  <a:prstClr val="white"/>
                </a:solidFill>
                <a:cs typeface="B Mitra" panose="00000400000000000000" pitchFamily="2" charset="-78"/>
              </a:rPr>
              <a:t>عنوان فعالیت</a:t>
            </a:r>
            <a:endParaRPr lang="en-US" sz="14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0" y="2397710"/>
            <a:ext cx="6867239" cy="67014"/>
          </a:xfrm>
          <a:prstGeom prst="rect">
            <a:avLst/>
          </a:prstGeom>
          <a:solidFill>
            <a:srgbClr val="36A9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142" name="Title 1"/>
          <p:cNvSpPr txBox="1">
            <a:spLocks/>
          </p:cNvSpPr>
          <p:nvPr/>
        </p:nvSpPr>
        <p:spPr>
          <a:xfrm>
            <a:off x="9076" y="2598265"/>
            <a:ext cx="6858163" cy="5335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lnSpc>
                <a:spcPct val="100000"/>
              </a:lnSpc>
            </a:pPr>
            <a:r>
              <a:rPr lang="fa-IR" sz="2200" dirty="0">
                <a:solidFill>
                  <a:srgbClr val="36A9B7"/>
                </a:solidFill>
                <a:cs typeface="B Titr" panose="00000700000000000000" pitchFamily="2" charset="-78"/>
              </a:rPr>
              <a:t>ضرورت و جزئیات فعالیت</a:t>
            </a:r>
            <a:endParaRPr lang="en-US" sz="2200" dirty="0">
              <a:solidFill>
                <a:srgbClr val="36A9B7"/>
              </a:solidFill>
              <a:cs typeface="B Titr" panose="00000700000000000000" pitchFamily="2" charset="-78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3394993" y="3153682"/>
            <a:ext cx="334925" cy="5159476"/>
            <a:chOff x="3194982" y="2555240"/>
            <a:chExt cx="334925" cy="5159476"/>
          </a:xfrm>
        </p:grpSpPr>
        <p:cxnSp>
          <p:nvCxnSpPr>
            <p:cNvPr id="39" name="Shape 505"/>
            <p:cNvCxnSpPr/>
            <p:nvPr/>
          </p:nvCxnSpPr>
          <p:spPr>
            <a:xfrm>
              <a:off x="3362446" y="2555240"/>
              <a:ext cx="0" cy="4886751"/>
            </a:xfrm>
            <a:prstGeom prst="straightConnector1">
              <a:avLst/>
            </a:prstGeom>
            <a:noFill/>
            <a:ln w="9525" cap="flat" cmpd="sng">
              <a:solidFill>
                <a:srgbClr val="919BA8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40" name="Shape 506"/>
            <p:cNvSpPr/>
            <p:nvPr/>
          </p:nvSpPr>
          <p:spPr>
            <a:xfrm>
              <a:off x="3326561" y="4748233"/>
              <a:ext cx="71770" cy="71770"/>
            </a:xfrm>
            <a:prstGeom prst="ellipse">
              <a:avLst/>
            </a:prstGeom>
            <a:solidFill>
              <a:schemeClr val="lt2"/>
            </a:solidFill>
            <a:ln w="19050" cap="flat" cmpd="sng">
              <a:solidFill>
                <a:srgbClr val="919BA8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350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" name="Shape 509"/>
            <p:cNvSpPr/>
            <p:nvPr/>
          </p:nvSpPr>
          <p:spPr>
            <a:xfrm>
              <a:off x="3194982" y="7379791"/>
              <a:ext cx="334925" cy="33492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350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" name="Shape 510"/>
            <p:cNvSpPr/>
            <p:nvPr/>
          </p:nvSpPr>
          <p:spPr>
            <a:xfrm>
              <a:off x="3279246" y="7463262"/>
              <a:ext cx="166397" cy="16798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7666" y="88369"/>
                  </a:moveTo>
                  <a:cubicBezTo>
                    <a:pt x="67666" y="78913"/>
                    <a:pt x="75000" y="73695"/>
                    <a:pt x="87000" y="65869"/>
                  </a:cubicBezTo>
                  <a:cubicBezTo>
                    <a:pt x="101666" y="56413"/>
                    <a:pt x="120000" y="44673"/>
                    <a:pt x="120000" y="16630"/>
                  </a:cubicBezTo>
                  <a:cubicBezTo>
                    <a:pt x="120000" y="14021"/>
                    <a:pt x="117666" y="12065"/>
                    <a:pt x="115333" y="12065"/>
                  </a:cubicBezTo>
                  <a:cubicBezTo>
                    <a:pt x="92333" y="12065"/>
                    <a:pt x="92333" y="12065"/>
                    <a:pt x="92333" y="12065"/>
                  </a:cubicBezTo>
                  <a:cubicBezTo>
                    <a:pt x="89000" y="6195"/>
                    <a:pt x="79333" y="0"/>
                    <a:pt x="60000" y="0"/>
                  </a:cubicBezTo>
                  <a:cubicBezTo>
                    <a:pt x="40333" y="0"/>
                    <a:pt x="30666" y="6195"/>
                    <a:pt x="27666" y="12065"/>
                  </a:cubicBezTo>
                  <a:cubicBezTo>
                    <a:pt x="4666" y="12065"/>
                    <a:pt x="4666" y="12065"/>
                    <a:pt x="4666" y="12065"/>
                  </a:cubicBezTo>
                  <a:cubicBezTo>
                    <a:pt x="2000" y="12065"/>
                    <a:pt x="0" y="14021"/>
                    <a:pt x="0" y="16630"/>
                  </a:cubicBezTo>
                  <a:cubicBezTo>
                    <a:pt x="0" y="44673"/>
                    <a:pt x="18000" y="56413"/>
                    <a:pt x="32666" y="65869"/>
                  </a:cubicBezTo>
                  <a:cubicBezTo>
                    <a:pt x="44666" y="73695"/>
                    <a:pt x="52000" y="78913"/>
                    <a:pt x="52000" y="88369"/>
                  </a:cubicBezTo>
                  <a:cubicBezTo>
                    <a:pt x="52000" y="96847"/>
                    <a:pt x="52000" y="96847"/>
                    <a:pt x="52000" y="96847"/>
                  </a:cubicBezTo>
                  <a:cubicBezTo>
                    <a:pt x="39333" y="98152"/>
                    <a:pt x="30333" y="102717"/>
                    <a:pt x="30333" y="108260"/>
                  </a:cubicBezTo>
                  <a:cubicBezTo>
                    <a:pt x="30333" y="114782"/>
                    <a:pt x="43666" y="120000"/>
                    <a:pt x="60000" y="120000"/>
                  </a:cubicBezTo>
                  <a:cubicBezTo>
                    <a:pt x="76333" y="120000"/>
                    <a:pt x="89666" y="114782"/>
                    <a:pt x="89666" y="108260"/>
                  </a:cubicBezTo>
                  <a:cubicBezTo>
                    <a:pt x="89666" y="102717"/>
                    <a:pt x="80333" y="98152"/>
                    <a:pt x="67666" y="96847"/>
                  </a:cubicBezTo>
                  <a:lnTo>
                    <a:pt x="67666" y="88369"/>
                  </a:lnTo>
                  <a:close/>
                  <a:moveTo>
                    <a:pt x="86333" y="55434"/>
                  </a:moveTo>
                  <a:cubicBezTo>
                    <a:pt x="90000" y="47608"/>
                    <a:pt x="93000" y="36847"/>
                    <a:pt x="93666" y="21195"/>
                  </a:cubicBezTo>
                  <a:cubicBezTo>
                    <a:pt x="110333" y="21195"/>
                    <a:pt x="110333" y="21195"/>
                    <a:pt x="110333" y="21195"/>
                  </a:cubicBezTo>
                  <a:cubicBezTo>
                    <a:pt x="108666" y="38804"/>
                    <a:pt x="98000" y="47608"/>
                    <a:pt x="86333" y="55434"/>
                  </a:cubicBezTo>
                  <a:close/>
                  <a:moveTo>
                    <a:pt x="60000" y="7826"/>
                  </a:moveTo>
                  <a:cubicBezTo>
                    <a:pt x="78000" y="7826"/>
                    <a:pt x="85333" y="15326"/>
                    <a:pt x="85333" y="17934"/>
                  </a:cubicBezTo>
                  <a:cubicBezTo>
                    <a:pt x="85333" y="20543"/>
                    <a:pt x="78000" y="28043"/>
                    <a:pt x="60000" y="28043"/>
                  </a:cubicBezTo>
                  <a:cubicBezTo>
                    <a:pt x="41666" y="28043"/>
                    <a:pt x="34666" y="20543"/>
                    <a:pt x="34666" y="17934"/>
                  </a:cubicBezTo>
                  <a:cubicBezTo>
                    <a:pt x="34666" y="15326"/>
                    <a:pt x="41666" y="7826"/>
                    <a:pt x="60000" y="7826"/>
                  </a:cubicBezTo>
                  <a:close/>
                  <a:moveTo>
                    <a:pt x="9666" y="21195"/>
                  </a:moveTo>
                  <a:cubicBezTo>
                    <a:pt x="26333" y="21195"/>
                    <a:pt x="26333" y="21195"/>
                    <a:pt x="26333" y="21195"/>
                  </a:cubicBezTo>
                  <a:cubicBezTo>
                    <a:pt x="26666" y="36847"/>
                    <a:pt x="29666" y="47608"/>
                    <a:pt x="33666" y="55434"/>
                  </a:cubicBezTo>
                  <a:cubicBezTo>
                    <a:pt x="22000" y="47608"/>
                    <a:pt x="11000" y="38804"/>
                    <a:pt x="9666" y="21195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350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3" name="Shape 492"/>
          <p:cNvSpPr/>
          <p:nvPr/>
        </p:nvSpPr>
        <p:spPr>
          <a:xfrm>
            <a:off x="3898106" y="7277876"/>
            <a:ext cx="429398" cy="42939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" name="Shape 493"/>
          <p:cNvSpPr/>
          <p:nvPr/>
        </p:nvSpPr>
        <p:spPr>
          <a:xfrm>
            <a:off x="4551913" y="7277876"/>
            <a:ext cx="429398" cy="42939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" name="Shape 494"/>
          <p:cNvSpPr/>
          <p:nvPr/>
        </p:nvSpPr>
        <p:spPr>
          <a:xfrm>
            <a:off x="5205720" y="7277265"/>
            <a:ext cx="429398" cy="42939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" name="Shape 495"/>
          <p:cNvSpPr/>
          <p:nvPr/>
        </p:nvSpPr>
        <p:spPr>
          <a:xfrm>
            <a:off x="5859525" y="7277265"/>
            <a:ext cx="429398" cy="42939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" name="Shape 496"/>
          <p:cNvSpPr/>
          <p:nvPr/>
        </p:nvSpPr>
        <p:spPr>
          <a:xfrm>
            <a:off x="4032776" y="7414313"/>
            <a:ext cx="160057" cy="15530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6195" y="14642"/>
                </a:moveTo>
                <a:cubicBezTo>
                  <a:pt x="114121" y="12857"/>
                  <a:pt x="103054" y="4285"/>
                  <a:pt x="100979" y="2500"/>
                </a:cubicBezTo>
                <a:cubicBezTo>
                  <a:pt x="98904" y="357"/>
                  <a:pt x="95792" y="0"/>
                  <a:pt x="93371" y="0"/>
                </a:cubicBezTo>
                <a:cubicBezTo>
                  <a:pt x="26974" y="0"/>
                  <a:pt x="26974" y="0"/>
                  <a:pt x="26974" y="0"/>
                </a:cubicBezTo>
                <a:cubicBezTo>
                  <a:pt x="24553" y="0"/>
                  <a:pt x="21095" y="357"/>
                  <a:pt x="19020" y="2500"/>
                </a:cubicBezTo>
                <a:cubicBezTo>
                  <a:pt x="16945" y="4285"/>
                  <a:pt x="5878" y="12857"/>
                  <a:pt x="3804" y="14642"/>
                </a:cubicBezTo>
                <a:cubicBezTo>
                  <a:pt x="1729" y="16428"/>
                  <a:pt x="0" y="19285"/>
                  <a:pt x="691" y="23214"/>
                </a:cubicBezTo>
                <a:cubicBezTo>
                  <a:pt x="1383" y="27142"/>
                  <a:pt x="14178" y="116071"/>
                  <a:pt x="14178" y="116071"/>
                </a:cubicBezTo>
                <a:cubicBezTo>
                  <a:pt x="14870" y="118214"/>
                  <a:pt x="17291" y="120000"/>
                  <a:pt x="19711" y="120000"/>
                </a:cubicBezTo>
                <a:cubicBezTo>
                  <a:pt x="100634" y="120000"/>
                  <a:pt x="100634" y="120000"/>
                  <a:pt x="100634" y="120000"/>
                </a:cubicBezTo>
                <a:cubicBezTo>
                  <a:pt x="103054" y="120000"/>
                  <a:pt x="105475" y="118214"/>
                  <a:pt x="106167" y="116071"/>
                </a:cubicBezTo>
                <a:cubicBezTo>
                  <a:pt x="106167" y="116071"/>
                  <a:pt x="118962" y="27142"/>
                  <a:pt x="119308" y="23214"/>
                </a:cubicBezTo>
                <a:cubicBezTo>
                  <a:pt x="120000" y="19285"/>
                  <a:pt x="118270" y="16428"/>
                  <a:pt x="116195" y="14642"/>
                </a:cubicBezTo>
                <a:close/>
                <a:moveTo>
                  <a:pt x="60172" y="76785"/>
                </a:moveTo>
                <a:cubicBezTo>
                  <a:pt x="37694" y="76785"/>
                  <a:pt x="32853" y="43928"/>
                  <a:pt x="31815" y="37142"/>
                </a:cubicBezTo>
                <a:cubicBezTo>
                  <a:pt x="44610" y="37142"/>
                  <a:pt x="44610" y="37142"/>
                  <a:pt x="44610" y="37142"/>
                </a:cubicBezTo>
                <a:cubicBezTo>
                  <a:pt x="46340" y="47142"/>
                  <a:pt x="50835" y="63928"/>
                  <a:pt x="60172" y="63928"/>
                </a:cubicBezTo>
                <a:cubicBezTo>
                  <a:pt x="69510" y="63928"/>
                  <a:pt x="73659" y="47142"/>
                  <a:pt x="75734" y="37142"/>
                </a:cubicBezTo>
                <a:cubicBezTo>
                  <a:pt x="88530" y="37142"/>
                  <a:pt x="88530" y="37142"/>
                  <a:pt x="88530" y="37142"/>
                </a:cubicBezTo>
                <a:cubicBezTo>
                  <a:pt x="87492" y="43928"/>
                  <a:pt x="82651" y="76785"/>
                  <a:pt x="60172" y="76785"/>
                </a:cubicBezTo>
                <a:close/>
                <a:moveTo>
                  <a:pt x="11412" y="24285"/>
                </a:moveTo>
                <a:cubicBezTo>
                  <a:pt x="26628" y="7857"/>
                  <a:pt x="26628" y="7857"/>
                  <a:pt x="26628" y="7857"/>
                </a:cubicBezTo>
                <a:cubicBezTo>
                  <a:pt x="93371" y="7857"/>
                  <a:pt x="93371" y="7857"/>
                  <a:pt x="93371" y="7857"/>
                </a:cubicBezTo>
                <a:cubicBezTo>
                  <a:pt x="108933" y="24285"/>
                  <a:pt x="108933" y="24285"/>
                  <a:pt x="108933" y="24285"/>
                </a:cubicBezTo>
                <a:lnTo>
                  <a:pt x="11412" y="24285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" name="Shape 497"/>
          <p:cNvSpPr/>
          <p:nvPr/>
        </p:nvSpPr>
        <p:spPr>
          <a:xfrm>
            <a:off x="4673905" y="7405415"/>
            <a:ext cx="185412" cy="17432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2686" y="39267"/>
                </a:moveTo>
                <a:cubicBezTo>
                  <a:pt x="90447" y="4083"/>
                  <a:pt x="90447" y="4083"/>
                  <a:pt x="90447" y="4083"/>
                </a:cubicBezTo>
                <a:cubicBezTo>
                  <a:pt x="89552" y="1256"/>
                  <a:pt x="86865" y="0"/>
                  <a:pt x="84776" y="942"/>
                </a:cubicBezTo>
                <a:cubicBezTo>
                  <a:pt x="3582" y="32041"/>
                  <a:pt x="3582" y="32041"/>
                  <a:pt x="3582" y="32041"/>
                </a:cubicBezTo>
                <a:cubicBezTo>
                  <a:pt x="1194" y="32984"/>
                  <a:pt x="0" y="35811"/>
                  <a:pt x="895" y="38324"/>
                </a:cubicBezTo>
                <a:cubicBezTo>
                  <a:pt x="13731" y="75706"/>
                  <a:pt x="13731" y="75706"/>
                  <a:pt x="13731" y="75706"/>
                </a:cubicBezTo>
                <a:cubicBezTo>
                  <a:pt x="13731" y="55602"/>
                  <a:pt x="13731" y="55602"/>
                  <a:pt x="13731" y="55602"/>
                </a:cubicBezTo>
                <a:cubicBezTo>
                  <a:pt x="13731" y="46806"/>
                  <a:pt x="20597" y="39267"/>
                  <a:pt x="28955" y="39267"/>
                </a:cubicBezTo>
                <a:cubicBezTo>
                  <a:pt x="50447" y="39267"/>
                  <a:pt x="50447" y="39267"/>
                  <a:pt x="50447" y="39267"/>
                </a:cubicBezTo>
                <a:cubicBezTo>
                  <a:pt x="76119" y="20418"/>
                  <a:pt x="76119" y="20418"/>
                  <a:pt x="76119" y="20418"/>
                </a:cubicBezTo>
                <a:cubicBezTo>
                  <a:pt x="90746" y="39267"/>
                  <a:pt x="90746" y="39267"/>
                  <a:pt x="90746" y="39267"/>
                </a:cubicBezTo>
                <a:lnTo>
                  <a:pt x="102686" y="39267"/>
                </a:lnTo>
                <a:close/>
                <a:moveTo>
                  <a:pt x="115522" y="50575"/>
                </a:moveTo>
                <a:cubicBezTo>
                  <a:pt x="28955" y="50575"/>
                  <a:pt x="28955" y="50575"/>
                  <a:pt x="28955" y="50575"/>
                </a:cubicBezTo>
                <a:cubicBezTo>
                  <a:pt x="26567" y="50575"/>
                  <a:pt x="24477" y="53089"/>
                  <a:pt x="24477" y="55602"/>
                </a:cubicBezTo>
                <a:cubicBezTo>
                  <a:pt x="24477" y="114973"/>
                  <a:pt x="24477" y="114973"/>
                  <a:pt x="24477" y="114973"/>
                </a:cubicBezTo>
                <a:cubicBezTo>
                  <a:pt x="24477" y="117801"/>
                  <a:pt x="26567" y="120000"/>
                  <a:pt x="28955" y="120000"/>
                </a:cubicBezTo>
                <a:cubicBezTo>
                  <a:pt x="115522" y="120000"/>
                  <a:pt x="115522" y="120000"/>
                  <a:pt x="115522" y="120000"/>
                </a:cubicBezTo>
                <a:cubicBezTo>
                  <a:pt x="117910" y="120000"/>
                  <a:pt x="120000" y="117801"/>
                  <a:pt x="120000" y="114973"/>
                </a:cubicBezTo>
                <a:cubicBezTo>
                  <a:pt x="120000" y="55602"/>
                  <a:pt x="120000" y="55602"/>
                  <a:pt x="120000" y="55602"/>
                </a:cubicBezTo>
                <a:cubicBezTo>
                  <a:pt x="120000" y="53089"/>
                  <a:pt x="117910" y="50575"/>
                  <a:pt x="115522" y="50575"/>
                </a:cubicBezTo>
                <a:close/>
                <a:moveTo>
                  <a:pt x="108656" y="107434"/>
                </a:moveTo>
                <a:cubicBezTo>
                  <a:pt x="37313" y="107434"/>
                  <a:pt x="37313" y="107434"/>
                  <a:pt x="37313" y="107434"/>
                </a:cubicBezTo>
                <a:cubicBezTo>
                  <a:pt x="37313" y="96439"/>
                  <a:pt x="37313" y="96439"/>
                  <a:pt x="37313" y="96439"/>
                </a:cubicBezTo>
                <a:cubicBezTo>
                  <a:pt x="48059" y="69738"/>
                  <a:pt x="48059" y="69738"/>
                  <a:pt x="48059" y="69738"/>
                </a:cubicBezTo>
                <a:cubicBezTo>
                  <a:pt x="64776" y="91099"/>
                  <a:pt x="64776" y="91099"/>
                  <a:pt x="64776" y="91099"/>
                </a:cubicBezTo>
                <a:cubicBezTo>
                  <a:pt x="80298" y="74450"/>
                  <a:pt x="80298" y="74450"/>
                  <a:pt x="80298" y="74450"/>
                </a:cubicBezTo>
                <a:cubicBezTo>
                  <a:pt x="100298" y="66910"/>
                  <a:pt x="100298" y="66910"/>
                  <a:pt x="100298" y="66910"/>
                </a:cubicBezTo>
                <a:cubicBezTo>
                  <a:pt x="108656" y="87015"/>
                  <a:pt x="108656" y="87015"/>
                  <a:pt x="108656" y="87015"/>
                </a:cubicBezTo>
                <a:lnTo>
                  <a:pt x="108656" y="107434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" name="Shape 498"/>
          <p:cNvSpPr/>
          <p:nvPr/>
        </p:nvSpPr>
        <p:spPr>
          <a:xfrm>
            <a:off x="5328505" y="7418274"/>
            <a:ext cx="183827" cy="14737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314" y="37500"/>
                </a:moveTo>
                <a:cubicBezTo>
                  <a:pt x="5685" y="37500"/>
                  <a:pt x="5685" y="37500"/>
                  <a:pt x="5685" y="37500"/>
                </a:cubicBezTo>
                <a:cubicBezTo>
                  <a:pt x="299" y="37500"/>
                  <a:pt x="0" y="40875"/>
                  <a:pt x="299" y="45000"/>
                </a:cubicBezTo>
                <a:cubicBezTo>
                  <a:pt x="5386" y="112500"/>
                  <a:pt x="5386" y="112500"/>
                  <a:pt x="5386" y="112500"/>
                </a:cubicBezTo>
                <a:cubicBezTo>
                  <a:pt x="5685" y="116625"/>
                  <a:pt x="6284" y="120000"/>
                  <a:pt x="11970" y="120000"/>
                </a:cubicBezTo>
                <a:cubicBezTo>
                  <a:pt x="108329" y="120000"/>
                  <a:pt x="108329" y="120000"/>
                  <a:pt x="108329" y="120000"/>
                </a:cubicBezTo>
                <a:cubicBezTo>
                  <a:pt x="114014" y="120000"/>
                  <a:pt x="114613" y="116625"/>
                  <a:pt x="114912" y="112500"/>
                </a:cubicBezTo>
                <a:cubicBezTo>
                  <a:pt x="119700" y="45000"/>
                  <a:pt x="119700" y="45000"/>
                  <a:pt x="119700" y="45000"/>
                </a:cubicBezTo>
                <a:cubicBezTo>
                  <a:pt x="120000" y="40875"/>
                  <a:pt x="120000" y="37500"/>
                  <a:pt x="114314" y="37500"/>
                </a:cubicBezTo>
                <a:close/>
                <a:moveTo>
                  <a:pt x="110423" y="21000"/>
                </a:moveTo>
                <a:cubicBezTo>
                  <a:pt x="109825" y="17625"/>
                  <a:pt x="106533" y="15000"/>
                  <a:pt x="103241" y="15000"/>
                </a:cubicBezTo>
                <a:cubicBezTo>
                  <a:pt x="62244" y="15000"/>
                  <a:pt x="62244" y="15000"/>
                  <a:pt x="62244" y="15000"/>
                </a:cubicBezTo>
                <a:cubicBezTo>
                  <a:pt x="58952" y="15000"/>
                  <a:pt x="54463" y="12750"/>
                  <a:pt x="52069" y="9750"/>
                </a:cubicBezTo>
                <a:cubicBezTo>
                  <a:pt x="48478" y="5250"/>
                  <a:pt x="48478" y="5250"/>
                  <a:pt x="48478" y="5250"/>
                </a:cubicBezTo>
                <a:cubicBezTo>
                  <a:pt x="46084" y="2250"/>
                  <a:pt x="41596" y="0"/>
                  <a:pt x="38304" y="0"/>
                </a:cubicBezTo>
                <a:cubicBezTo>
                  <a:pt x="18553" y="0"/>
                  <a:pt x="18553" y="0"/>
                  <a:pt x="18553" y="0"/>
                </a:cubicBezTo>
                <a:cubicBezTo>
                  <a:pt x="15261" y="0"/>
                  <a:pt x="12269" y="3375"/>
                  <a:pt x="11970" y="7500"/>
                </a:cubicBezTo>
                <a:cubicBezTo>
                  <a:pt x="10174" y="27000"/>
                  <a:pt x="10174" y="27000"/>
                  <a:pt x="10174" y="27000"/>
                </a:cubicBezTo>
                <a:cubicBezTo>
                  <a:pt x="111620" y="27000"/>
                  <a:pt x="111620" y="27000"/>
                  <a:pt x="111620" y="27000"/>
                </a:cubicBezTo>
                <a:lnTo>
                  <a:pt x="110423" y="2100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" name="Shape 499"/>
          <p:cNvSpPr/>
          <p:nvPr/>
        </p:nvSpPr>
        <p:spPr>
          <a:xfrm>
            <a:off x="5982311" y="7425692"/>
            <a:ext cx="183827" cy="14737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1954" y="22500"/>
                </a:moveTo>
                <a:cubicBezTo>
                  <a:pt x="101954" y="15000"/>
                  <a:pt x="95939" y="15000"/>
                  <a:pt x="95939" y="15000"/>
                </a:cubicBezTo>
                <a:cubicBezTo>
                  <a:pt x="24060" y="15000"/>
                  <a:pt x="24060" y="15000"/>
                  <a:pt x="24060" y="15000"/>
                </a:cubicBezTo>
                <a:cubicBezTo>
                  <a:pt x="24060" y="15000"/>
                  <a:pt x="18045" y="15000"/>
                  <a:pt x="18045" y="22500"/>
                </a:cubicBezTo>
                <a:cubicBezTo>
                  <a:pt x="18045" y="30000"/>
                  <a:pt x="18045" y="30000"/>
                  <a:pt x="18045" y="30000"/>
                </a:cubicBezTo>
                <a:cubicBezTo>
                  <a:pt x="101954" y="30000"/>
                  <a:pt x="101954" y="30000"/>
                  <a:pt x="101954" y="30000"/>
                </a:cubicBezTo>
                <a:lnTo>
                  <a:pt x="101954" y="22500"/>
                </a:lnTo>
                <a:close/>
                <a:moveTo>
                  <a:pt x="83909" y="0"/>
                </a:moveTo>
                <a:cubicBezTo>
                  <a:pt x="36090" y="0"/>
                  <a:pt x="36090" y="0"/>
                  <a:pt x="36090" y="0"/>
                </a:cubicBezTo>
                <a:cubicBezTo>
                  <a:pt x="36090" y="0"/>
                  <a:pt x="30075" y="0"/>
                  <a:pt x="30075" y="7500"/>
                </a:cubicBezTo>
                <a:cubicBezTo>
                  <a:pt x="89924" y="7500"/>
                  <a:pt x="89924" y="7500"/>
                  <a:pt x="89924" y="7500"/>
                </a:cubicBezTo>
                <a:cubicBezTo>
                  <a:pt x="89924" y="0"/>
                  <a:pt x="83909" y="0"/>
                  <a:pt x="83909" y="0"/>
                </a:cubicBezTo>
                <a:close/>
                <a:moveTo>
                  <a:pt x="113984" y="30000"/>
                </a:moveTo>
                <a:cubicBezTo>
                  <a:pt x="110375" y="25500"/>
                  <a:pt x="110375" y="25500"/>
                  <a:pt x="110375" y="25500"/>
                </a:cubicBezTo>
                <a:cubicBezTo>
                  <a:pt x="110375" y="37500"/>
                  <a:pt x="110375" y="37500"/>
                  <a:pt x="110375" y="37500"/>
                </a:cubicBezTo>
                <a:cubicBezTo>
                  <a:pt x="9624" y="37500"/>
                  <a:pt x="9624" y="37500"/>
                  <a:pt x="9624" y="37500"/>
                </a:cubicBezTo>
                <a:cubicBezTo>
                  <a:pt x="9624" y="25500"/>
                  <a:pt x="9624" y="25500"/>
                  <a:pt x="9624" y="25500"/>
                </a:cubicBezTo>
                <a:cubicBezTo>
                  <a:pt x="9624" y="25500"/>
                  <a:pt x="9624" y="25500"/>
                  <a:pt x="6315" y="30000"/>
                </a:cubicBezTo>
                <a:cubicBezTo>
                  <a:pt x="2706" y="34500"/>
                  <a:pt x="0" y="35625"/>
                  <a:pt x="1503" y="45000"/>
                </a:cubicBezTo>
                <a:cubicBezTo>
                  <a:pt x="3007" y="54375"/>
                  <a:pt x="9924" y="105375"/>
                  <a:pt x="10827" y="112500"/>
                </a:cubicBezTo>
                <a:cubicBezTo>
                  <a:pt x="12030" y="120000"/>
                  <a:pt x="18045" y="120000"/>
                  <a:pt x="18045" y="120000"/>
                </a:cubicBezTo>
                <a:cubicBezTo>
                  <a:pt x="101954" y="120000"/>
                  <a:pt x="101954" y="120000"/>
                  <a:pt x="101954" y="120000"/>
                </a:cubicBezTo>
                <a:cubicBezTo>
                  <a:pt x="101954" y="120000"/>
                  <a:pt x="108270" y="120000"/>
                  <a:pt x="109172" y="112500"/>
                </a:cubicBezTo>
                <a:cubicBezTo>
                  <a:pt x="110375" y="105375"/>
                  <a:pt x="117293" y="54375"/>
                  <a:pt x="118496" y="45000"/>
                </a:cubicBezTo>
                <a:cubicBezTo>
                  <a:pt x="119999" y="35625"/>
                  <a:pt x="117593" y="34500"/>
                  <a:pt x="113984" y="30000"/>
                </a:cubicBezTo>
                <a:close/>
                <a:moveTo>
                  <a:pt x="83909" y="70500"/>
                </a:moveTo>
                <a:cubicBezTo>
                  <a:pt x="83909" y="70500"/>
                  <a:pt x="83909" y="78000"/>
                  <a:pt x="77894" y="78000"/>
                </a:cubicBezTo>
                <a:cubicBezTo>
                  <a:pt x="42105" y="78000"/>
                  <a:pt x="42105" y="78000"/>
                  <a:pt x="42105" y="78000"/>
                </a:cubicBezTo>
                <a:cubicBezTo>
                  <a:pt x="36090" y="78000"/>
                  <a:pt x="36090" y="70500"/>
                  <a:pt x="36090" y="70500"/>
                </a:cubicBezTo>
                <a:cubicBezTo>
                  <a:pt x="36090" y="55500"/>
                  <a:pt x="36090" y="55500"/>
                  <a:pt x="36090" y="55500"/>
                </a:cubicBezTo>
                <a:cubicBezTo>
                  <a:pt x="44511" y="55500"/>
                  <a:pt x="44511" y="55500"/>
                  <a:pt x="44511" y="55500"/>
                </a:cubicBezTo>
                <a:cubicBezTo>
                  <a:pt x="44511" y="67500"/>
                  <a:pt x="44511" y="67500"/>
                  <a:pt x="44511" y="67500"/>
                </a:cubicBezTo>
                <a:cubicBezTo>
                  <a:pt x="75488" y="67500"/>
                  <a:pt x="75488" y="67500"/>
                  <a:pt x="75488" y="67500"/>
                </a:cubicBezTo>
                <a:cubicBezTo>
                  <a:pt x="75488" y="55500"/>
                  <a:pt x="75488" y="55500"/>
                  <a:pt x="75488" y="55500"/>
                </a:cubicBezTo>
                <a:cubicBezTo>
                  <a:pt x="83909" y="55500"/>
                  <a:pt x="83909" y="55500"/>
                  <a:pt x="83909" y="55500"/>
                </a:cubicBezTo>
                <a:lnTo>
                  <a:pt x="83909" y="7050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898106" y="3658192"/>
            <a:ext cx="23908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100" dirty="0">
                <a:cs typeface="B Zar" panose="00000400000000000000" pitchFamily="2" charset="-78"/>
              </a:rPr>
              <a:t>..................................</a:t>
            </a:r>
            <a:endParaRPr lang="en-US" sz="1100" dirty="0">
              <a:cs typeface="B Zar" panose="00000400000000000000" pitchFamily="2" charset="-78"/>
            </a:endParaRPr>
          </a:p>
        </p:txBody>
      </p:sp>
      <p:sp>
        <p:nvSpPr>
          <p:cNvPr id="52" name="Title 1"/>
          <p:cNvSpPr txBox="1">
            <a:spLocks/>
          </p:cNvSpPr>
          <p:nvPr/>
        </p:nvSpPr>
        <p:spPr>
          <a:xfrm>
            <a:off x="3957320" y="3153682"/>
            <a:ext cx="2275840" cy="5335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>
              <a:lnSpc>
                <a:spcPct val="100000"/>
              </a:lnSpc>
            </a:pPr>
            <a:r>
              <a:rPr lang="fa-IR" sz="1400" dirty="0">
                <a:solidFill>
                  <a:srgbClr val="36A9B7"/>
                </a:solidFill>
                <a:cs typeface="B Titr" panose="00000700000000000000" pitchFamily="2" charset="-78"/>
              </a:rPr>
              <a:t>ضرورت اجرای برنامه علمی:</a:t>
            </a:r>
            <a:endParaRPr lang="en-US" sz="1400" dirty="0">
              <a:solidFill>
                <a:srgbClr val="36A9B7"/>
              </a:solidFill>
              <a:cs typeface="B Titr" panose="00000700000000000000" pitchFamily="2" charset="-78"/>
            </a:endParaRPr>
          </a:p>
        </p:txBody>
      </p:sp>
      <p:sp>
        <p:nvSpPr>
          <p:cNvPr id="57" name="Shape 1051"/>
          <p:cNvSpPr/>
          <p:nvPr/>
        </p:nvSpPr>
        <p:spPr>
          <a:xfrm>
            <a:off x="3219011" y="3875610"/>
            <a:ext cx="160797" cy="16247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1724" y="30410"/>
                </a:moveTo>
                <a:cubicBezTo>
                  <a:pt x="117517" y="39452"/>
                  <a:pt x="120000" y="49315"/>
                  <a:pt x="120000" y="59999"/>
                </a:cubicBezTo>
                <a:cubicBezTo>
                  <a:pt x="120000" y="70684"/>
                  <a:pt x="117517" y="80547"/>
                  <a:pt x="111724" y="89589"/>
                </a:cubicBezTo>
                <a:cubicBezTo>
                  <a:pt x="106758" y="99452"/>
                  <a:pt x="99310" y="106027"/>
                  <a:pt x="90206" y="111780"/>
                </a:cubicBezTo>
                <a:cubicBezTo>
                  <a:pt x="81103" y="116712"/>
                  <a:pt x="70344" y="119999"/>
                  <a:pt x="59586" y="119999"/>
                </a:cubicBezTo>
                <a:cubicBezTo>
                  <a:pt x="48827" y="119999"/>
                  <a:pt x="38896" y="116712"/>
                  <a:pt x="29793" y="111780"/>
                </a:cubicBezTo>
                <a:cubicBezTo>
                  <a:pt x="20689" y="106027"/>
                  <a:pt x="13241" y="99452"/>
                  <a:pt x="7448" y="89589"/>
                </a:cubicBezTo>
                <a:cubicBezTo>
                  <a:pt x="2482" y="80547"/>
                  <a:pt x="0" y="70684"/>
                  <a:pt x="0" y="59999"/>
                </a:cubicBezTo>
                <a:cubicBezTo>
                  <a:pt x="0" y="49315"/>
                  <a:pt x="2482" y="39452"/>
                  <a:pt x="7448" y="30410"/>
                </a:cubicBezTo>
                <a:cubicBezTo>
                  <a:pt x="13241" y="20547"/>
                  <a:pt x="20689" y="13972"/>
                  <a:pt x="29793" y="8219"/>
                </a:cubicBezTo>
                <a:cubicBezTo>
                  <a:pt x="38896" y="3287"/>
                  <a:pt x="48827" y="0"/>
                  <a:pt x="59586" y="0"/>
                </a:cubicBezTo>
                <a:cubicBezTo>
                  <a:pt x="70344" y="0"/>
                  <a:pt x="81103" y="3287"/>
                  <a:pt x="90206" y="8219"/>
                </a:cubicBezTo>
                <a:cubicBezTo>
                  <a:pt x="99310" y="13972"/>
                  <a:pt x="106758" y="20547"/>
                  <a:pt x="111724" y="30410"/>
                </a:cubicBezTo>
                <a:close/>
                <a:moveTo>
                  <a:pt x="100137" y="47671"/>
                </a:moveTo>
                <a:cubicBezTo>
                  <a:pt x="100137" y="46027"/>
                  <a:pt x="100137" y="44383"/>
                  <a:pt x="98482" y="43561"/>
                </a:cubicBezTo>
                <a:cubicBezTo>
                  <a:pt x="91862" y="36986"/>
                  <a:pt x="91862" y="36986"/>
                  <a:pt x="91862" y="36986"/>
                </a:cubicBezTo>
                <a:cubicBezTo>
                  <a:pt x="91034" y="36164"/>
                  <a:pt x="89379" y="35342"/>
                  <a:pt x="88551" y="35342"/>
                </a:cubicBezTo>
                <a:cubicBezTo>
                  <a:pt x="86896" y="35342"/>
                  <a:pt x="85241" y="36164"/>
                  <a:pt x="84413" y="36986"/>
                </a:cubicBezTo>
                <a:cubicBezTo>
                  <a:pt x="52965" y="68219"/>
                  <a:pt x="52965" y="68219"/>
                  <a:pt x="52965" y="68219"/>
                </a:cubicBezTo>
                <a:cubicBezTo>
                  <a:pt x="34758" y="50958"/>
                  <a:pt x="34758" y="50958"/>
                  <a:pt x="34758" y="50958"/>
                </a:cubicBezTo>
                <a:cubicBezTo>
                  <a:pt x="33931" y="50136"/>
                  <a:pt x="33103" y="49315"/>
                  <a:pt x="31448" y="49315"/>
                </a:cubicBezTo>
                <a:cubicBezTo>
                  <a:pt x="29793" y="49315"/>
                  <a:pt x="28965" y="50136"/>
                  <a:pt x="28137" y="50958"/>
                </a:cubicBezTo>
                <a:cubicBezTo>
                  <a:pt x="20689" y="57534"/>
                  <a:pt x="20689" y="57534"/>
                  <a:pt x="20689" y="57534"/>
                </a:cubicBezTo>
                <a:cubicBezTo>
                  <a:pt x="19862" y="59178"/>
                  <a:pt x="19862" y="59999"/>
                  <a:pt x="19862" y="61643"/>
                </a:cubicBezTo>
                <a:cubicBezTo>
                  <a:pt x="19862" y="62465"/>
                  <a:pt x="19862" y="64109"/>
                  <a:pt x="20689" y="64931"/>
                </a:cubicBezTo>
                <a:cubicBezTo>
                  <a:pt x="48827" y="92876"/>
                  <a:pt x="48827" y="92876"/>
                  <a:pt x="48827" y="92876"/>
                </a:cubicBezTo>
                <a:cubicBezTo>
                  <a:pt x="50482" y="93698"/>
                  <a:pt x="51310" y="94520"/>
                  <a:pt x="52965" y="94520"/>
                </a:cubicBezTo>
                <a:cubicBezTo>
                  <a:pt x="53793" y="94520"/>
                  <a:pt x="55448" y="93698"/>
                  <a:pt x="56275" y="92876"/>
                </a:cubicBezTo>
                <a:cubicBezTo>
                  <a:pt x="98482" y="50958"/>
                  <a:pt x="98482" y="50958"/>
                  <a:pt x="98482" y="50958"/>
                </a:cubicBezTo>
                <a:cubicBezTo>
                  <a:pt x="100137" y="50136"/>
                  <a:pt x="100137" y="48493"/>
                  <a:pt x="100137" y="47671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314960" y="3843822"/>
            <a:ext cx="280566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100" dirty="0">
                <a:cs typeface="B Zar" panose="00000400000000000000" pitchFamily="2" charset="-78"/>
              </a:rPr>
              <a:t>......................</a:t>
            </a:r>
            <a:endParaRPr lang="en-US" sz="1100" dirty="0">
              <a:cs typeface="B Zar" panose="00000400000000000000" pitchFamily="2" charset="-78"/>
            </a:endParaRPr>
          </a:p>
        </p:txBody>
      </p:sp>
      <p:sp>
        <p:nvSpPr>
          <p:cNvPr id="64" name="Title 1"/>
          <p:cNvSpPr txBox="1">
            <a:spLocks/>
          </p:cNvSpPr>
          <p:nvPr/>
        </p:nvSpPr>
        <p:spPr>
          <a:xfrm>
            <a:off x="895700" y="3153682"/>
            <a:ext cx="2275840" cy="5335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>
              <a:lnSpc>
                <a:spcPct val="100000"/>
              </a:lnSpc>
            </a:pPr>
            <a:r>
              <a:rPr lang="fa-IR" sz="1400" dirty="0">
                <a:solidFill>
                  <a:srgbClr val="36A9B7"/>
                </a:solidFill>
                <a:cs typeface="B Titr" panose="00000700000000000000" pitchFamily="2" charset="-78"/>
              </a:rPr>
              <a:t>جزئیات برنامه علمی:</a:t>
            </a:r>
            <a:endParaRPr lang="en-US" sz="1400" dirty="0">
              <a:solidFill>
                <a:srgbClr val="36A9B7"/>
              </a:solidFill>
              <a:cs typeface="B Titr" panose="00000700000000000000" pitchFamily="2" charset="-78"/>
            </a:endParaRPr>
          </a:p>
        </p:txBody>
      </p:sp>
      <p:sp>
        <p:nvSpPr>
          <p:cNvPr id="65" name="Shape 1051"/>
          <p:cNvSpPr/>
          <p:nvPr/>
        </p:nvSpPr>
        <p:spPr>
          <a:xfrm>
            <a:off x="3219011" y="4493302"/>
            <a:ext cx="160797" cy="16247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1724" y="30410"/>
                </a:moveTo>
                <a:cubicBezTo>
                  <a:pt x="117517" y="39452"/>
                  <a:pt x="120000" y="49315"/>
                  <a:pt x="120000" y="59999"/>
                </a:cubicBezTo>
                <a:cubicBezTo>
                  <a:pt x="120000" y="70684"/>
                  <a:pt x="117517" y="80547"/>
                  <a:pt x="111724" y="89589"/>
                </a:cubicBezTo>
                <a:cubicBezTo>
                  <a:pt x="106758" y="99452"/>
                  <a:pt x="99310" y="106027"/>
                  <a:pt x="90206" y="111780"/>
                </a:cubicBezTo>
                <a:cubicBezTo>
                  <a:pt x="81103" y="116712"/>
                  <a:pt x="70344" y="119999"/>
                  <a:pt x="59586" y="119999"/>
                </a:cubicBezTo>
                <a:cubicBezTo>
                  <a:pt x="48827" y="119999"/>
                  <a:pt x="38896" y="116712"/>
                  <a:pt x="29793" y="111780"/>
                </a:cubicBezTo>
                <a:cubicBezTo>
                  <a:pt x="20689" y="106027"/>
                  <a:pt x="13241" y="99452"/>
                  <a:pt x="7448" y="89589"/>
                </a:cubicBezTo>
                <a:cubicBezTo>
                  <a:pt x="2482" y="80547"/>
                  <a:pt x="0" y="70684"/>
                  <a:pt x="0" y="59999"/>
                </a:cubicBezTo>
                <a:cubicBezTo>
                  <a:pt x="0" y="49315"/>
                  <a:pt x="2482" y="39452"/>
                  <a:pt x="7448" y="30410"/>
                </a:cubicBezTo>
                <a:cubicBezTo>
                  <a:pt x="13241" y="20547"/>
                  <a:pt x="20689" y="13972"/>
                  <a:pt x="29793" y="8219"/>
                </a:cubicBezTo>
                <a:cubicBezTo>
                  <a:pt x="38896" y="3287"/>
                  <a:pt x="48827" y="0"/>
                  <a:pt x="59586" y="0"/>
                </a:cubicBezTo>
                <a:cubicBezTo>
                  <a:pt x="70344" y="0"/>
                  <a:pt x="81103" y="3287"/>
                  <a:pt x="90206" y="8219"/>
                </a:cubicBezTo>
                <a:cubicBezTo>
                  <a:pt x="99310" y="13972"/>
                  <a:pt x="106758" y="20547"/>
                  <a:pt x="111724" y="30410"/>
                </a:cubicBezTo>
                <a:close/>
                <a:moveTo>
                  <a:pt x="100137" y="47671"/>
                </a:moveTo>
                <a:cubicBezTo>
                  <a:pt x="100137" y="46027"/>
                  <a:pt x="100137" y="44383"/>
                  <a:pt x="98482" y="43561"/>
                </a:cubicBezTo>
                <a:cubicBezTo>
                  <a:pt x="91862" y="36986"/>
                  <a:pt x="91862" y="36986"/>
                  <a:pt x="91862" y="36986"/>
                </a:cubicBezTo>
                <a:cubicBezTo>
                  <a:pt x="91034" y="36164"/>
                  <a:pt x="89379" y="35342"/>
                  <a:pt x="88551" y="35342"/>
                </a:cubicBezTo>
                <a:cubicBezTo>
                  <a:pt x="86896" y="35342"/>
                  <a:pt x="85241" y="36164"/>
                  <a:pt x="84413" y="36986"/>
                </a:cubicBezTo>
                <a:cubicBezTo>
                  <a:pt x="52965" y="68219"/>
                  <a:pt x="52965" y="68219"/>
                  <a:pt x="52965" y="68219"/>
                </a:cubicBezTo>
                <a:cubicBezTo>
                  <a:pt x="34758" y="50958"/>
                  <a:pt x="34758" y="50958"/>
                  <a:pt x="34758" y="50958"/>
                </a:cubicBezTo>
                <a:cubicBezTo>
                  <a:pt x="33931" y="50136"/>
                  <a:pt x="33103" y="49315"/>
                  <a:pt x="31448" y="49315"/>
                </a:cubicBezTo>
                <a:cubicBezTo>
                  <a:pt x="29793" y="49315"/>
                  <a:pt x="28965" y="50136"/>
                  <a:pt x="28137" y="50958"/>
                </a:cubicBezTo>
                <a:cubicBezTo>
                  <a:pt x="20689" y="57534"/>
                  <a:pt x="20689" y="57534"/>
                  <a:pt x="20689" y="57534"/>
                </a:cubicBezTo>
                <a:cubicBezTo>
                  <a:pt x="19862" y="59178"/>
                  <a:pt x="19862" y="59999"/>
                  <a:pt x="19862" y="61643"/>
                </a:cubicBezTo>
                <a:cubicBezTo>
                  <a:pt x="19862" y="62465"/>
                  <a:pt x="19862" y="64109"/>
                  <a:pt x="20689" y="64931"/>
                </a:cubicBezTo>
                <a:cubicBezTo>
                  <a:pt x="48827" y="92876"/>
                  <a:pt x="48827" y="92876"/>
                  <a:pt x="48827" y="92876"/>
                </a:cubicBezTo>
                <a:cubicBezTo>
                  <a:pt x="50482" y="93698"/>
                  <a:pt x="51310" y="94520"/>
                  <a:pt x="52965" y="94520"/>
                </a:cubicBezTo>
                <a:cubicBezTo>
                  <a:pt x="53793" y="94520"/>
                  <a:pt x="55448" y="93698"/>
                  <a:pt x="56275" y="92876"/>
                </a:cubicBezTo>
                <a:cubicBezTo>
                  <a:pt x="98482" y="50958"/>
                  <a:pt x="98482" y="50958"/>
                  <a:pt x="98482" y="50958"/>
                </a:cubicBezTo>
                <a:cubicBezTo>
                  <a:pt x="100137" y="50136"/>
                  <a:pt x="100137" y="48493"/>
                  <a:pt x="100137" y="47671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Shape 1051"/>
          <p:cNvSpPr/>
          <p:nvPr/>
        </p:nvSpPr>
        <p:spPr>
          <a:xfrm>
            <a:off x="3219011" y="6064687"/>
            <a:ext cx="160797" cy="16247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1724" y="30410"/>
                </a:moveTo>
                <a:cubicBezTo>
                  <a:pt x="117517" y="39452"/>
                  <a:pt x="120000" y="49315"/>
                  <a:pt x="120000" y="59999"/>
                </a:cubicBezTo>
                <a:cubicBezTo>
                  <a:pt x="120000" y="70684"/>
                  <a:pt x="117517" y="80547"/>
                  <a:pt x="111724" y="89589"/>
                </a:cubicBezTo>
                <a:cubicBezTo>
                  <a:pt x="106758" y="99452"/>
                  <a:pt x="99310" y="106027"/>
                  <a:pt x="90206" y="111780"/>
                </a:cubicBezTo>
                <a:cubicBezTo>
                  <a:pt x="81103" y="116712"/>
                  <a:pt x="70344" y="119999"/>
                  <a:pt x="59586" y="119999"/>
                </a:cubicBezTo>
                <a:cubicBezTo>
                  <a:pt x="48827" y="119999"/>
                  <a:pt x="38896" y="116712"/>
                  <a:pt x="29793" y="111780"/>
                </a:cubicBezTo>
                <a:cubicBezTo>
                  <a:pt x="20689" y="106027"/>
                  <a:pt x="13241" y="99452"/>
                  <a:pt x="7448" y="89589"/>
                </a:cubicBezTo>
                <a:cubicBezTo>
                  <a:pt x="2482" y="80547"/>
                  <a:pt x="0" y="70684"/>
                  <a:pt x="0" y="59999"/>
                </a:cubicBezTo>
                <a:cubicBezTo>
                  <a:pt x="0" y="49315"/>
                  <a:pt x="2482" y="39452"/>
                  <a:pt x="7448" y="30410"/>
                </a:cubicBezTo>
                <a:cubicBezTo>
                  <a:pt x="13241" y="20547"/>
                  <a:pt x="20689" y="13972"/>
                  <a:pt x="29793" y="8219"/>
                </a:cubicBezTo>
                <a:cubicBezTo>
                  <a:pt x="38896" y="3287"/>
                  <a:pt x="48827" y="0"/>
                  <a:pt x="59586" y="0"/>
                </a:cubicBezTo>
                <a:cubicBezTo>
                  <a:pt x="70344" y="0"/>
                  <a:pt x="81103" y="3287"/>
                  <a:pt x="90206" y="8219"/>
                </a:cubicBezTo>
                <a:cubicBezTo>
                  <a:pt x="99310" y="13972"/>
                  <a:pt x="106758" y="20547"/>
                  <a:pt x="111724" y="30410"/>
                </a:cubicBezTo>
                <a:close/>
                <a:moveTo>
                  <a:pt x="100137" y="47671"/>
                </a:moveTo>
                <a:cubicBezTo>
                  <a:pt x="100137" y="46027"/>
                  <a:pt x="100137" y="44383"/>
                  <a:pt x="98482" y="43561"/>
                </a:cubicBezTo>
                <a:cubicBezTo>
                  <a:pt x="91862" y="36986"/>
                  <a:pt x="91862" y="36986"/>
                  <a:pt x="91862" y="36986"/>
                </a:cubicBezTo>
                <a:cubicBezTo>
                  <a:pt x="91034" y="36164"/>
                  <a:pt x="89379" y="35342"/>
                  <a:pt x="88551" y="35342"/>
                </a:cubicBezTo>
                <a:cubicBezTo>
                  <a:pt x="86896" y="35342"/>
                  <a:pt x="85241" y="36164"/>
                  <a:pt x="84413" y="36986"/>
                </a:cubicBezTo>
                <a:cubicBezTo>
                  <a:pt x="52965" y="68219"/>
                  <a:pt x="52965" y="68219"/>
                  <a:pt x="52965" y="68219"/>
                </a:cubicBezTo>
                <a:cubicBezTo>
                  <a:pt x="34758" y="50958"/>
                  <a:pt x="34758" y="50958"/>
                  <a:pt x="34758" y="50958"/>
                </a:cubicBezTo>
                <a:cubicBezTo>
                  <a:pt x="33931" y="50136"/>
                  <a:pt x="33103" y="49315"/>
                  <a:pt x="31448" y="49315"/>
                </a:cubicBezTo>
                <a:cubicBezTo>
                  <a:pt x="29793" y="49315"/>
                  <a:pt x="28965" y="50136"/>
                  <a:pt x="28137" y="50958"/>
                </a:cubicBezTo>
                <a:cubicBezTo>
                  <a:pt x="20689" y="57534"/>
                  <a:pt x="20689" y="57534"/>
                  <a:pt x="20689" y="57534"/>
                </a:cubicBezTo>
                <a:cubicBezTo>
                  <a:pt x="19862" y="59178"/>
                  <a:pt x="19862" y="59999"/>
                  <a:pt x="19862" y="61643"/>
                </a:cubicBezTo>
                <a:cubicBezTo>
                  <a:pt x="19862" y="62465"/>
                  <a:pt x="19862" y="64109"/>
                  <a:pt x="20689" y="64931"/>
                </a:cubicBezTo>
                <a:cubicBezTo>
                  <a:pt x="48827" y="92876"/>
                  <a:pt x="48827" y="92876"/>
                  <a:pt x="48827" y="92876"/>
                </a:cubicBezTo>
                <a:cubicBezTo>
                  <a:pt x="50482" y="93698"/>
                  <a:pt x="51310" y="94520"/>
                  <a:pt x="52965" y="94520"/>
                </a:cubicBezTo>
                <a:cubicBezTo>
                  <a:pt x="53793" y="94520"/>
                  <a:pt x="55448" y="93698"/>
                  <a:pt x="56275" y="92876"/>
                </a:cubicBezTo>
                <a:cubicBezTo>
                  <a:pt x="98482" y="50958"/>
                  <a:pt x="98482" y="50958"/>
                  <a:pt x="98482" y="50958"/>
                </a:cubicBezTo>
                <a:cubicBezTo>
                  <a:pt x="100137" y="50136"/>
                  <a:pt x="100137" y="48493"/>
                  <a:pt x="100137" y="47671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" name="Shape 1051"/>
          <p:cNvSpPr/>
          <p:nvPr/>
        </p:nvSpPr>
        <p:spPr>
          <a:xfrm>
            <a:off x="3249155" y="7076776"/>
            <a:ext cx="160797" cy="16247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1724" y="30410"/>
                </a:moveTo>
                <a:cubicBezTo>
                  <a:pt x="117517" y="39452"/>
                  <a:pt x="120000" y="49315"/>
                  <a:pt x="120000" y="59999"/>
                </a:cubicBezTo>
                <a:cubicBezTo>
                  <a:pt x="120000" y="70684"/>
                  <a:pt x="117517" y="80547"/>
                  <a:pt x="111724" y="89589"/>
                </a:cubicBezTo>
                <a:cubicBezTo>
                  <a:pt x="106758" y="99452"/>
                  <a:pt x="99310" y="106027"/>
                  <a:pt x="90206" y="111780"/>
                </a:cubicBezTo>
                <a:cubicBezTo>
                  <a:pt x="81103" y="116712"/>
                  <a:pt x="70344" y="119999"/>
                  <a:pt x="59586" y="119999"/>
                </a:cubicBezTo>
                <a:cubicBezTo>
                  <a:pt x="48827" y="119999"/>
                  <a:pt x="38896" y="116712"/>
                  <a:pt x="29793" y="111780"/>
                </a:cubicBezTo>
                <a:cubicBezTo>
                  <a:pt x="20689" y="106027"/>
                  <a:pt x="13241" y="99452"/>
                  <a:pt x="7448" y="89589"/>
                </a:cubicBezTo>
                <a:cubicBezTo>
                  <a:pt x="2482" y="80547"/>
                  <a:pt x="0" y="70684"/>
                  <a:pt x="0" y="59999"/>
                </a:cubicBezTo>
                <a:cubicBezTo>
                  <a:pt x="0" y="49315"/>
                  <a:pt x="2482" y="39452"/>
                  <a:pt x="7448" y="30410"/>
                </a:cubicBezTo>
                <a:cubicBezTo>
                  <a:pt x="13241" y="20547"/>
                  <a:pt x="20689" y="13972"/>
                  <a:pt x="29793" y="8219"/>
                </a:cubicBezTo>
                <a:cubicBezTo>
                  <a:pt x="38896" y="3287"/>
                  <a:pt x="48827" y="0"/>
                  <a:pt x="59586" y="0"/>
                </a:cubicBezTo>
                <a:cubicBezTo>
                  <a:pt x="70344" y="0"/>
                  <a:pt x="81103" y="3287"/>
                  <a:pt x="90206" y="8219"/>
                </a:cubicBezTo>
                <a:cubicBezTo>
                  <a:pt x="99310" y="13972"/>
                  <a:pt x="106758" y="20547"/>
                  <a:pt x="111724" y="30410"/>
                </a:cubicBezTo>
                <a:close/>
                <a:moveTo>
                  <a:pt x="100137" y="47671"/>
                </a:moveTo>
                <a:cubicBezTo>
                  <a:pt x="100137" y="46027"/>
                  <a:pt x="100137" y="44383"/>
                  <a:pt x="98482" y="43561"/>
                </a:cubicBezTo>
                <a:cubicBezTo>
                  <a:pt x="91862" y="36986"/>
                  <a:pt x="91862" y="36986"/>
                  <a:pt x="91862" y="36986"/>
                </a:cubicBezTo>
                <a:cubicBezTo>
                  <a:pt x="91034" y="36164"/>
                  <a:pt x="89379" y="35342"/>
                  <a:pt x="88551" y="35342"/>
                </a:cubicBezTo>
                <a:cubicBezTo>
                  <a:pt x="86896" y="35342"/>
                  <a:pt x="85241" y="36164"/>
                  <a:pt x="84413" y="36986"/>
                </a:cubicBezTo>
                <a:cubicBezTo>
                  <a:pt x="52965" y="68219"/>
                  <a:pt x="52965" y="68219"/>
                  <a:pt x="52965" y="68219"/>
                </a:cubicBezTo>
                <a:cubicBezTo>
                  <a:pt x="34758" y="50958"/>
                  <a:pt x="34758" y="50958"/>
                  <a:pt x="34758" y="50958"/>
                </a:cubicBezTo>
                <a:cubicBezTo>
                  <a:pt x="33931" y="50136"/>
                  <a:pt x="33103" y="49315"/>
                  <a:pt x="31448" y="49315"/>
                </a:cubicBezTo>
                <a:cubicBezTo>
                  <a:pt x="29793" y="49315"/>
                  <a:pt x="28965" y="50136"/>
                  <a:pt x="28137" y="50958"/>
                </a:cubicBezTo>
                <a:cubicBezTo>
                  <a:pt x="20689" y="57534"/>
                  <a:pt x="20689" y="57534"/>
                  <a:pt x="20689" y="57534"/>
                </a:cubicBezTo>
                <a:cubicBezTo>
                  <a:pt x="19862" y="59178"/>
                  <a:pt x="19862" y="59999"/>
                  <a:pt x="19862" y="61643"/>
                </a:cubicBezTo>
                <a:cubicBezTo>
                  <a:pt x="19862" y="62465"/>
                  <a:pt x="19862" y="64109"/>
                  <a:pt x="20689" y="64931"/>
                </a:cubicBezTo>
                <a:cubicBezTo>
                  <a:pt x="48827" y="92876"/>
                  <a:pt x="48827" y="92876"/>
                  <a:pt x="48827" y="92876"/>
                </a:cubicBezTo>
                <a:cubicBezTo>
                  <a:pt x="50482" y="93698"/>
                  <a:pt x="51310" y="94520"/>
                  <a:pt x="52965" y="94520"/>
                </a:cubicBezTo>
                <a:cubicBezTo>
                  <a:pt x="53793" y="94520"/>
                  <a:pt x="55448" y="93698"/>
                  <a:pt x="56275" y="92876"/>
                </a:cubicBezTo>
                <a:cubicBezTo>
                  <a:pt x="98482" y="50958"/>
                  <a:pt x="98482" y="50958"/>
                  <a:pt x="98482" y="50958"/>
                </a:cubicBezTo>
                <a:cubicBezTo>
                  <a:pt x="100137" y="50136"/>
                  <a:pt x="100137" y="48493"/>
                  <a:pt x="100137" y="47671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421640" y="7061616"/>
            <a:ext cx="280566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100" dirty="0">
                <a:cs typeface="B Zar" panose="00000400000000000000" pitchFamily="2" charset="-78"/>
              </a:rPr>
              <a:t>.....................</a:t>
            </a:r>
            <a:endParaRPr lang="en-US" sz="1100" dirty="0">
              <a:cs typeface="B Zar" panose="00000400000000000000" pitchFamily="2" charset="-78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29062" y="4458973"/>
            <a:ext cx="23908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100" dirty="0">
                <a:cs typeface="B Zar" panose="00000400000000000000" pitchFamily="2" charset="-78"/>
              </a:rPr>
              <a:t>..................................</a:t>
            </a:r>
            <a:endParaRPr lang="en-US" sz="1100" dirty="0">
              <a:cs typeface="B Zar" panose="00000400000000000000" pitchFamily="2" charset="-78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06239" y="6064687"/>
            <a:ext cx="23908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100" dirty="0">
                <a:cs typeface="B Zar" panose="00000400000000000000" pitchFamily="2" charset="-78"/>
              </a:rPr>
              <a:t>..................................</a:t>
            </a:r>
            <a:endParaRPr lang="en-US" sz="1100" dirty="0">
              <a:cs typeface="B Zar" panose="00000400000000000000" pitchFamily="2" charset="-78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-16392" y="9197247"/>
            <a:ext cx="4647055" cy="45719"/>
          </a:xfrm>
          <a:prstGeom prst="rect">
            <a:avLst/>
          </a:prstGeom>
          <a:solidFill>
            <a:srgbClr val="00B5C0"/>
          </a:solidFill>
          <a:ln>
            <a:solidFill>
              <a:srgbClr val="00B5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60" name="8-Point Star 59"/>
          <p:cNvSpPr/>
          <p:nvPr/>
        </p:nvSpPr>
        <p:spPr>
          <a:xfrm>
            <a:off x="172853" y="9005860"/>
            <a:ext cx="457200" cy="457200"/>
          </a:xfrm>
          <a:prstGeom prst="star8">
            <a:avLst/>
          </a:prstGeom>
          <a:solidFill>
            <a:srgbClr val="00B5C0"/>
          </a:solidFill>
          <a:ln>
            <a:solidFill>
              <a:srgbClr val="00B5C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3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2D3E97A-2C4D-DD5E-A7B7-8E366157F89A}"/>
              </a:ext>
            </a:extLst>
          </p:cNvPr>
          <p:cNvSpPr/>
          <p:nvPr/>
        </p:nvSpPr>
        <p:spPr>
          <a:xfrm>
            <a:off x="5505237" y="142359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محل قرارگیری لوگو انجمن</a:t>
            </a:r>
            <a:endParaRPr lang="en-US" sz="1400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8B69414-37C8-307F-F5BE-9DCBAD94AB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783" y="38091"/>
            <a:ext cx="780356" cy="114614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44F9A18-7AC3-74C4-4A42-195413337E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974" y="95119"/>
            <a:ext cx="774259" cy="97544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78FD85B-F16B-343B-6746-F95D30D1F51B}"/>
              </a:ext>
            </a:extLst>
          </p:cNvPr>
          <p:cNvSpPr txBox="1"/>
          <p:nvPr/>
        </p:nvSpPr>
        <p:spPr>
          <a:xfrm>
            <a:off x="345373" y="874658"/>
            <a:ext cx="6302826" cy="1034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400" b="1" dirty="0">
                <a:cs typeface="B Titr" panose="00000700000000000000" pitchFamily="2" charset="-78"/>
              </a:rPr>
              <a:t>گزارش عملکرد انجمن در حوزه ارتباطات و همکاری‌های علمی</a:t>
            </a:r>
          </a:p>
          <a:p>
            <a:pPr algn="ctr" rtl="1">
              <a:lnSpc>
                <a:spcPct val="150000"/>
              </a:lnSpc>
            </a:pPr>
            <a:r>
              <a:rPr lang="fa-IR" sz="1400" b="1" dirty="0">
                <a:solidFill>
                  <a:srgbClr val="C00000"/>
                </a:solidFill>
                <a:cs typeface="B Titr" panose="00000700000000000000" pitchFamily="2" charset="-78"/>
              </a:rPr>
              <a:t>انجمن علمی- دانشجویی (نام انجمن علمی به همراه اسم پردیس یا مرکز)</a:t>
            </a:r>
          </a:p>
          <a:p>
            <a:pPr algn="ctr" rtl="1">
              <a:lnSpc>
                <a:spcPct val="150000"/>
              </a:lnSpc>
            </a:pPr>
            <a:r>
              <a:rPr lang="fa-IR" sz="1400" b="1" dirty="0">
                <a:solidFill>
                  <a:srgbClr val="C00000"/>
                </a:solidFill>
                <a:cs typeface="B Titr" panose="00000700000000000000" pitchFamily="2" charset="-78"/>
              </a:rPr>
              <a:t>جشنواره دانشگاهی حرکت دانشگاه فرهنگیان</a:t>
            </a:r>
            <a:endParaRPr lang="en-US" sz="14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0D11FF2-5B72-3E77-F87C-3D5644ED88A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7418" y="8515952"/>
            <a:ext cx="2022307" cy="1158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681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  <p:bldP spid="142" grpId="0"/>
      <p:bldP spid="52" grpId="0"/>
      <p:bldP spid="64" grpId="0"/>
      <p:bldP spid="5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57"/>
          <p:cNvSpPr/>
          <p:nvPr/>
        </p:nvSpPr>
        <p:spPr>
          <a:xfrm>
            <a:off x="0" y="1842261"/>
            <a:ext cx="6867239" cy="555420"/>
          </a:xfrm>
          <a:prstGeom prst="rect">
            <a:avLst/>
          </a:prstGeom>
          <a:solidFill>
            <a:srgbClr val="00B5C0"/>
          </a:solidFill>
          <a:ln>
            <a:solidFill>
              <a:srgbClr val="00B5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sz="1400" b="1" dirty="0">
                <a:solidFill>
                  <a:prstClr val="white"/>
                </a:solidFill>
                <a:cs typeface="B Mitra" panose="00000400000000000000" pitchFamily="2" charset="-78"/>
              </a:rPr>
              <a:t>عنوان فعالیت</a:t>
            </a:r>
            <a:endParaRPr lang="en-US" sz="14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0" y="2429271"/>
            <a:ext cx="6867239" cy="67014"/>
          </a:xfrm>
          <a:prstGeom prst="rect">
            <a:avLst/>
          </a:prstGeom>
          <a:solidFill>
            <a:srgbClr val="00B5C0"/>
          </a:solidFill>
          <a:ln>
            <a:solidFill>
              <a:srgbClr val="00B5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142" name="Title 1"/>
          <p:cNvSpPr txBox="1">
            <a:spLocks/>
          </p:cNvSpPr>
          <p:nvPr/>
        </p:nvSpPr>
        <p:spPr>
          <a:xfrm>
            <a:off x="-163" y="2556366"/>
            <a:ext cx="6858163" cy="5335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lnSpc>
                <a:spcPct val="100000"/>
              </a:lnSpc>
            </a:pPr>
            <a:r>
              <a:rPr lang="fa-IR" sz="2200" dirty="0">
                <a:solidFill>
                  <a:srgbClr val="36A9B7"/>
                </a:solidFill>
                <a:cs typeface="B Titr" panose="00000700000000000000" pitchFamily="2" charset="-78"/>
              </a:rPr>
              <a:t>نتایج برنامه</a:t>
            </a:r>
            <a:endParaRPr lang="en-US" sz="2200" dirty="0">
              <a:solidFill>
                <a:srgbClr val="36A9B7"/>
              </a:solidFill>
              <a:cs typeface="B Titr" panose="00000700000000000000" pitchFamily="2" charset="-78"/>
            </a:endParaRPr>
          </a:p>
        </p:txBody>
      </p:sp>
      <p:sp>
        <p:nvSpPr>
          <p:cNvPr id="36" name="Shape 1069"/>
          <p:cNvSpPr/>
          <p:nvPr/>
        </p:nvSpPr>
        <p:spPr>
          <a:xfrm>
            <a:off x="395048" y="3048135"/>
            <a:ext cx="1463040" cy="4023887"/>
          </a:xfrm>
          <a:prstGeom prst="rect">
            <a:avLst/>
          </a:prstGeom>
          <a:solidFill>
            <a:schemeClr val="dk1">
              <a:alpha val="80000"/>
            </a:schemeClr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" name="Shape 1070"/>
          <p:cNvSpPr/>
          <p:nvPr/>
        </p:nvSpPr>
        <p:spPr>
          <a:xfrm>
            <a:off x="5014100" y="3032597"/>
            <a:ext cx="1463040" cy="4023887"/>
          </a:xfrm>
          <a:prstGeom prst="rect">
            <a:avLst/>
          </a:prstGeom>
          <a:solidFill>
            <a:schemeClr val="dk1">
              <a:alpha val="80000"/>
            </a:schemeClr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" name="Shape 1071"/>
          <p:cNvSpPr/>
          <p:nvPr/>
        </p:nvSpPr>
        <p:spPr>
          <a:xfrm>
            <a:off x="1930497" y="3031060"/>
            <a:ext cx="1463040" cy="4023887"/>
          </a:xfrm>
          <a:prstGeom prst="rect">
            <a:avLst/>
          </a:prstGeom>
          <a:solidFill>
            <a:schemeClr val="dk1">
              <a:alpha val="80000"/>
            </a:schemeClr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" name="Shape 1072"/>
          <p:cNvSpPr/>
          <p:nvPr/>
        </p:nvSpPr>
        <p:spPr>
          <a:xfrm>
            <a:off x="3496426" y="3038870"/>
            <a:ext cx="1463040" cy="4023887"/>
          </a:xfrm>
          <a:prstGeom prst="rect">
            <a:avLst/>
          </a:prstGeom>
          <a:solidFill>
            <a:schemeClr val="accent5">
              <a:alpha val="80000"/>
            </a:schemeClr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56" name="Shape 1074"/>
          <p:cNvCxnSpPr/>
          <p:nvPr/>
        </p:nvCxnSpPr>
        <p:spPr>
          <a:xfrm>
            <a:off x="989408" y="4344038"/>
            <a:ext cx="274319" cy="0"/>
          </a:xfrm>
          <a:prstGeom prst="straightConnector1">
            <a:avLst/>
          </a:prstGeom>
          <a:noFill/>
          <a:ln w="12700" cap="flat" cmpd="sng">
            <a:solidFill>
              <a:schemeClr val="lt2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60" name="Shape 1076"/>
          <p:cNvCxnSpPr/>
          <p:nvPr/>
        </p:nvCxnSpPr>
        <p:spPr>
          <a:xfrm>
            <a:off x="2508864" y="4336608"/>
            <a:ext cx="274319" cy="0"/>
          </a:xfrm>
          <a:prstGeom prst="straightConnector1">
            <a:avLst/>
          </a:prstGeom>
          <a:noFill/>
          <a:ln w="12700" cap="flat" cmpd="sng">
            <a:solidFill>
              <a:schemeClr val="lt2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61" name="Shape 1078"/>
          <p:cNvCxnSpPr/>
          <p:nvPr/>
        </p:nvCxnSpPr>
        <p:spPr>
          <a:xfrm>
            <a:off x="4104872" y="4344038"/>
            <a:ext cx="274319" cy="0"/>
          </a:xfrm>
          <a:prstGeom prst="straightConnector1">
            <a:avLst/>
          </a:prstGeom>
          <a:noFill/>
          <a:ln w="12700" cap="flat" cmpd="sng">
            <a:solidFill>
              <a:schemeClr val="lt2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62" name="Shape 1080"/>
          <p:cNvCxnSpPr/>
          <p:nvPr/>
        </p:nvCxnSpPr>
        <p:spPr>
          <a:xfrm>
            <a:off x="5608460" y="4344038"/>
            <a:ext cx="274319" cy="0"/>
          </a:xfrm>
          <a:prstGeom prst="straightConnector1">
            <a:avLst/>
          </a:prstGeom>
          <a:noFill/>
          <a:ln w="12700" cap="flat" cmpd="sng">
            <a:solidFill>
              <a:schemeClr val="lt2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52" name="Title 1"/>
          <p:cNvSpPr txBox="1">
            <a:spLocks/>
          </p:cNvSpPr>
          <p:nvPr/>
        </p:nvSpPr>
        <p:spPr>
          <a:xfrm>
            <a:off x="5246370" y="3220074"/>
            <a:ext cx="1097270" cy="11328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lnSpc>
                <a:spcPct val="100000"/>
              </a:lnSpc>
            </a:pPr>
            <a:r>
              <a:rPr lang="fa-IR" sz="1000" dirty="0">
                <a:solidFill>
                  <a:schemeClr val="bg1"/>
                </a:solidFill>
                <a:cs typeface="B Titr" panose="00000700000000000000" pitchFamily="2" charset="-78"/>
              </a:rPr>
              <a:t>عنوان نتیجه از برنامه به عنوان مثال همکاری با سازمان </a:t>
            </a:r>
            <a:r>
              <a:rPr lang="en-US" sz="1000" dirty="0">
                <a:solidFill>
                  <a:schemeClr val="bg1"/>
                </a:solidFill>
                <a:cs typeface="B Titr" panose="00000700000000000000" pitchFamily="2" charset="-78"/>
              </a:rPr>
              <a:t>x</a:t>
            </a:r>
            <a:r>
              <a:rPr lang="fa-IR" sz="1000" dirty="0">
                <a:solidFill>
                  <a:schemeClr val="bg1"/>
                </a:solidFill>
                <a:cs typeface="B Titr" panose="00000700000000000000" pitchFamily="2" charset="-78"/>
              </a:rPr>
              <a:t> جهت همکاری در برنامه‌های مدنظر انجمن</a:t>
            </a:r>
            <a:endParaRPr lang="en-US" sz="10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082540" y="4449699"/>
            <a:ext cx="135923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800" dirty="0">
                <a:solidFill>
                  <a:schemeClr val="bg1"/>
                </a:solidFill>
                <a:cs typeface="B Zar" panose="00000400000000000000" pitchFamily="2" charset="-78"/>
              </a:rPr>
              <a:t>.................................</a:t>
            </a:r>
            <a:endParaRPr lang="en-US" sz="800" dirty="0">
              <a:solidFill>
                <a:schemeClr val="bg1"/>
              </a:solidFill>
              <a:cs typeface="B Zar" panose="00000400000000000000" pitchFamily="2" charset="-78"/>
            </a:endParaRPr>
          </a:p>
        </p:txBody>
      </p:sp>
      <p:sp>
        <p:nvSpPr>
          <p:cNvPr id="71" name="Title 1"/>
          <p:cNvSpPr txBox="1">
            <a:spLocks/>
          </p:cNvSpPr>
          <p:nvPr/>
        </p:nvSpPr>
        <p:spPr>
          <a:xfrm>
            <a:off x="3695649" y="3220074"/>
            <a:ext cx="1097270" cy="11328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lnSpc>
                <a:spcPct val="100000"/>
              </a:lnSpc>
            </a:pPr>
            <a:r>
              <a:rPr lang="fa-IR" sz="1000" dirty="0">
                <a:solidFill>
                  <a:schemeClr val="bg1"/>
                </a:solidFill>
                <a:cs typeface="B Titr" panose="00000700000000000000" pitchFamily="2" charset="-78"/>
              </a:rPr>
              <a:t>عنوان نتیجه از برنامه به عنوان مثال همکاری با سازمان </a:t>
            </a:r>
            <a:r>
              <a:rPr lang="en-US" sz="1000" dirty="0">
                <a:solidFill>
                  <a:schemeClr val="bg1"/>
                </a:solidFill>
                <a:cs typeface="B Titr" panose="00000700000000000000" pitchFamily="2" charset="-78"/>
              </a:rPr>
              <a:t>x</a:t>
            </a:r>
            <a:r>
              <a:rPr lang="fa-IR" sz="1000" dirty="0">
                <a:solidFill>
                  <a:schemeClr val="bg1"/>
                </a:solidFill>
                <a:cs typeface="B Titr" panose="00000700000000000000" pitchFamily="2" charset="-78"/>
              </a:rPr>
              <a:t> جهت همکاری در برنامه‌های مدنظر انجمن</a:t>
            </a:r>
            <a:endParaRPr lang="en-US" sz="10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3531819" y="4449699"/>
            <a:ext cx="135923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800" dirty="0">
                <a:solidFill>
                  <a:schemeClr val="bg1"/>
                </a:solidFill>
                <a:cs typeface="B Zar" panose="00000400000000000000" pitchFamily="2" charset="-78"/>
              </a:rPr>
              <a:t>.........................</a:t>
            </a:r>
            <a:endParaRPr lang="en-US" sz="800" dirty="0">
              <a:solidFill>
                <a:schemeClr val="bg1"/>
              </a:solidFill>
              <a:cs typeface="B Zar" panose="00000400000000000000" pitchFamily="2" charset="-78"/>
            </a:endParaRPr>
          </a:p>
        </p:txBody>
      </p:sp>
      <p:sp>
        <p:nvSpPr>
          <p:cNvPr id="73" name="Title 1"/>
          <p:cNvSpPr txBox="1">
            <a:spLocks/>
          </p:cNvSpPr>
          <p:nvPr/>
        </p:nvSpPr>
        <p:spPr>
          <a:xfrm>
            <a:off x="2169020" y="3220074"/>
            <a:ext cx="1097270" cy="11328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lnSpc>
                <a:spcPct val="100000"/>
              </a:lnSpc>
            </a:pPr>
            <a:r>
              <a:rPr lang="fa-IR" sz="1000" dirty="0">
                <a:solidFill>
                  <a:schemeClr val="bg1"/>
                </a:solidFill>
                <a:cs typeface="B Titr" panose="00000700000000000000" pitchFamily="2" charset="-78"/>
              </a:rPr>
              <a:t>عنوان نتیجه از برنامه به عنوان مثال همکاری با سازمان </a:t>
            </a:r>
            <a:r>
              <a:rPr lang="en-US" sz="1000" dirty="0">
                <a:solidFill>
                  <a:schemeClr val="bg1"/>
                </a:solidFill>
                <a:cs typeface="B Titr" panose="00000700000000000000" pitchFamily="2" charset="-78"/>
              </a:rPr>
              <a:t>x</a:t>
            </a:r>
            <a:r>
              <a:rPr lang="fa-IR" sz="1000" dirty="0">
                <a:solidFill>
                  <a:schemeClr val="bg1"/>
                </a:solidFill>
                <a:cs typeface="B Titr" panose="00000700000000000000" pitchFamily="2" charset="-78"/>
              </a:rPr>
              <a:t> جهت همکاری در برنامه‌های مدنظر انجمن</a:t>
            </a:r>
            <a:endParaRPr lang="en-US" sz="10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2005190" y="4449699"/>
            <a:ext cx="135923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800" dirty="0">
                <a:solidFill>
                  <a:schemeClr val="bg1"/>
                </a:solidFill>
                <a:cs typeface="B Zar" panose="00000400000000000000" pitchFamily="2" charset="-78"/>
              </a:rPr>
              <a:t>................................................</a:t>
            </a:r>
            <a:endParaRPr lang="en-US" sz="800" dirty="0">
              <a:solidFill>
                <a:schemeClr val="bg1"/>
              </a:solidFill>
              <a:cs typeface="B Zar" panose="00000400000000000000" pitchFamily="2" charset="-78"/>
            </a:endParaRPr>
          </a:p>
        </p:txBody>
      </p:sp>
      <p:sp>
        <p:nvSpPr>
          <p:cNvPr id="75" name="Title 1"/>
          <p:cNvSpPr txBox="1">
            <a:spLocks/>
          </p:cNvSpPr>
          <p:nvPr/>
        </p:nvSpPr>
        <p:spPr>
          <a:xfrm>
            <a:off x="606520" y="3220074"/>
            <a:ext cx="1097270" cy="11328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lnSpc>
                <a:spcPct val="100000"/>
              </a:lnSpc>
            </a:pPr>
            <a:r>
              <a:rPr lang="fa-IR" sz="1000" dirty="0">
                <a:solidFill>
                  <a:schemeClr val="bg1"/>
                </a:solidFill>
                <a:cs typeface="B Titr" panose="00000700000000000000" pitchFamily="2" charset="-78"/>
              </a:rPr>
              <a:t>عنوان نتیجه از برنامه به عنوان مثال همکاری با سازمان </a:t>
            </a:r>
            <a:r>
              <a:rPr lang="en-US" sz="1000" dirty="0">
                <a:solidFill>
                  <a:schemeClr val="bg1"/>
                </a:solidFill>
                <a:cs typeface="B Titr" panose="00000700000000000000" pitchFamily="2" charset="-78"/>
              </a:rPr>
              <a:t>x</a:t>
            </a:r>
            <a:r>
              <a:rPr lang="fa-IR" sz="1000" dirty="0">
                <a:solidFill>
                  <a:schemeClr val="bg1"/>
                </a:solidFill>
                <a:cs typeface="B Titr" panose="00000700000000000000" pitchFamily="2" charset="-78"/>
              </a:rPr>
              <a:t> جهت همکاری در برنامه‌های مدنظر انجمن</a:t>
            </a:r>
            <a:endParaRPr lang="en-US" sz="10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351250" y="4449699"/>
            <a:ext cx="135923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800" dirty="0">
                <a:solidFill>
                  <a:schemeClr val="bg1"/>
                </a:solidFill>
                <a:cs typeface="B Zar" panose="00000400000000000000" pitchFamily="2" charset="-78"/>
              </a:rPr>
              <a:t>........................</a:t>
            </a:r>
            <a:endParaRPr lang="en-US" sz="800" dirty="0">
              <a:solidFill>
                <a:schemeClr val="bg1"/>
              </a:solidFill>
              <a:cs typeface="B Zar" panose="00000400000000000000" pitchFamily="2" charset="-78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401453" y="7520482"/>
            <a:ext cx="609021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100" dirty="0">
                <a:cs typeface="B Zar" panose="00000400000000000000" pitchFamily="2" charset="-78"/>
              </a:rPr>
              <a:t>..................................................</a:t>
            </a:r>
            <a:endParaRPr lang="en-US" sz="1100" dirty="0">
              <a:cs typeface="B Zar" panose="00000400000000000000" pitchFamily="2" charset="-78"/>
            </a:endParaRPr>
          </a:p>
        </p:txBody>
      </p:sp>
      <p:sp>
        <p:nvSpPr>
          <p:cNvPr id="78" name="Title 1"/>
          <p:cNvSpPr txBox="1">
            <a:spLocks/>
          </p:cNvSpPr>
          <p:nvPr/>
        </p:nvSpPr>
        <p:spPr>
          <a:xfrm>
            <a:off x="679812" y="6996823"/>
            <a:ext cx="5797328" cy="5335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>
              <a:lnSpc>
                <a:spcPct val="100000"/>
              </a:lnSpc>
            </a:pPr>
            <a:r>
              <a:rPr lang="fa-IR" sz="1400" dirty="0">
                <a:solidFill>
                  <a:srgbClr val="36A9B7"/>
                </a:solidFill>
                <a:cs typeface="B Titr" panose="00000700000000000000" pitchFamily="2" charset="-78"/>
              </a:rPr>
              <a:t>توضیحات تکمیلی برنامه:</a:t>
            </a:r>
            <a:endParaRPr lang="en-US" sz="1400" dirty="0">
              <a:solidFill>
                <a:srgbClr val="36A9B7"/>
              </a:solidFill>
              <a:cs typeface="B Titr" panose="00000700000000000000" pitchFamily="2" charset="-78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-16392" y="9197247"/>
            <a:ext cx="4647055" cy="45719"/>
          </a:xfrm>
          <a:prstGeom prst="rect">
            <a:avLst/>
          </a:prstGeom>
          <a:solidFill>
            <a:srgbClr val="00B5C0"/>
          </a:solidFill>
          <a:ln>
            <a:solidFill>
              <a:srgbClr val="00B5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33" name="8-Point Star 32"/>
          <p:cNvSpPr/>
          <p:nvPr/>
        </p:nvSpPr>
        <p:spPr>
          <a:xfrm>
            <a:off x="172853" y="9005860"/>
            <a:ext cx="457200" cy="457200"/>
          </a:xfrm>
          <a:prstGeom prst="star8">
            <a:avLst/>
          </a:prstGeom>
          <a:solidFill>
            <a:srgbClr val="00B5C0"/>
          </a:solidFill>
          <a:ln>
            <a:solidFill>
              <a:srgbClr val="00B5C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4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2AF9205-9504-5965-B0EA-345C31CC326D}"/>
              </a:ext>
            </a:extLst>
          </p:cNvPr>
          <p:cNvSpPr/>
          <p:nvPr/>
        </p:nvSpPr>
        <p:spPr>
          <a:xfrm>
            <a:off x="5505237" y="142359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محل قرارگیری لوگو انجمن</a:t>
            </a:r>
            <a:endParaRPr lang="en-US" sz="1400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FD8A95E-E93A-8826-DFDF-6C928A156D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783" y="38091"/>
            <a:ext cx="780356" cy="114614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D9CE382-2802-7638-4848-2355F418FD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974" y="95119"/>
            <a:ext cx="774259" cy="97544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1662A94-7EC6-135F-BD1A-3DC090F02F61}"/>
              </a:ext>
            </a:extLst>
          </p:cNvPr>
          <p:cNvSpPr txBox="1"/>
          <p:nvPr/>
        </p:nvSpPr>
        <p:spPr>
          <a:xfrm>
            <a:off x="345373" y="874658"/>
            <a:ext cx="6302826" cy="1034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400" b="1" dirty="0">
                <a:cs typeface="B Titr" panose="00000700000000000000" pitchFamily="2" charset="-78"/>
              </a:rPr>
              <a:t>گزارش عملکرد انجمن در حوزه ارتباطات و همکاری‌های علمی</a:t>
            </a:r>
          </a:p>
          <a:p>
            <a:pPr algn="ctr" rtl="1">
              <a:lnSpc>
                <a:spcPct val="150000"/>
              </a:lnSpc>
            </a:pPr>
            <a:r>
              <a:rPr lang="fa-IR" sz="1400" b="1" dirty="0">
                <a:solidFill>
                  <a:srgbClr val="C00000"/>
                </a:solidFill>
                <a:cs typeface="B Titr" panose="00000700000000000000" pitchFamily="2" charset="-78"/>
              </a:rPr>
              <a:t>انجمن علمی- دانشجویی (نام انجمن علمی به همراه اسم پردیس یا مرکز)</a:t>
            </a:r>
          </a:p>
          <a:p>
            <a:pPr algn="ctr" rtl="1">
              <a:lnSpc>
                <a:spcPct val="150000"/>
              </a:lnSpc>
            </a:pPr>
            <a:r>
              <a:rPr lang="fa-IR" sz="1400" b="1" dirty="0">
                <a:solidFill>
                  <a:srgbClr val="C00000"/>
                </a:solidFill>
                <a:cs typeface="B Titr" panose="00000700000000000000" pitchFamily="2" charset="-78"/>
              </a:rPr>
              <a:t>جشنواره دانشگاهی حرکت دانشگاه فرهنگیان</a:t>
            </a:r>
            <a:endParaRPr lang="en-US" sz="14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88D2BEE-C8DD-FE85-F203-5A07F5EE063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7418" y="8473422"/>
            <a:ext cx="2022307" cy="1158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945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  <p:bldP spid="142" grpId="0"/>
      <p:bldP spid="52" grpId="0"/>
      <p:bldP spid="71" grpId="0"/>
      <p:bldP spid="73" grpId="0"/>
      <p:bldP spid="75" grpId="0"/>
      <p:bldP spid="78" grpId="0"/>
      <p:bldP spid="32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tangle 51"/>
          <p:cNvSpPr/>
          <p:nvPr/>
        </p:nvSpPr>
        <p:spPr>
          <a:xfrm>
            <a:off x="-26878" y="1919607"/>
            <a:ext cx="6867239" cy="588219"/>
          </a:xfrm>
          <a:prstGeom prst="rect">
            <a:avLst/>
          </a:prstGeom>
          <a:solidFill>
            <a:srgbClr val="36A9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sz="1400" b="1" dirty="0">
                <a:solidFill>
                  <a:prstClr val="white"/>
                </a:solidFill>
                <a:cs typeface="B Mitra" panose="00000400000000000000" pitchFamily="2" charset="-78"/>
              </a:rPr>
              <a:t>عنوان </a:t>
            </a:r>
            <a:endParaRPr lang="en-US" sz="14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0" y="2537620"/>
            <a:ext cx="6867239" cy="67014"/>
          </a:xfrm>
          <a:prstGeom prst="rect">
            <a:avLst/>
          </a:prstGeom>
          <a:solidFill>
            <a:srgbClr val="36A9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54" name="Title 1"/>
          <p:cNvSpPr txBox="1">
            <a:spLocks/>
          </p:cNvSpPr>
          <p:nvPr/>
        </p:nvSpPr>
        <p:spPr>
          <a:xfrm>
            <a:off x="-163" y="2699500"/>
            <a:ext cx="6858163" cy="36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sz="2500" dirty="0">
                <a:solidFill>
                  <a:srgbClr val="36A9B7"/>
                </a:solidFill>
                <a:cs typeface="B Titr" panose="00000700000000000000" pitchFamily="2" charset="-78"/>
              </a:rPr>
              <a:t>همکاران اجرایی طرح</a:t>
            </a:r>
            <a:endParaRPr lang="en-US" sz="2500" dirty="0">
              <a:solidFill>
                <a:srgbClr val="36A9B7"/>
              </a:solidFill>
              <a:cs typeface="B Titr" panose="00000700000000000000" pitchFamily="2" charset="-78"/>
            </a:endParaRPr>
          </a:p>
        </p:txBody>
      </p:sp>
      <p:sp>
        <p:nvSpPr>
          <p:cNvPr id="78" name="Shape 512"/>
          <p:cNvSpPr>
            <a:spLocks noGrp="1"/>
          </p:cNvSpPr>
          <p:nvPr>
            <p:ph type="pic" idx="2"/>
          </p:nvPr>
        </p:nvSpPr>
        <p:spPr>
          <a:xfrm>
            <a:off x="579245" y="3242565"/>
            <a:ext cx="1209674" cy="1259526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79" name="Shape 513"/>
          <p:cNvSpPr>
            <a:spLocks noGrp="1"/>
          </p:cNvSpPr>
          <p:nvPr>
            <p:ph type="pic" idx="3"/>
          </p:nvPr>
        </p:nvSpPr>
        <p:spPr>
          <a:xfrm>
            <a:off x="2092286" y="3242564"/>
            <a:ext cx="1207008" cy="1262747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0" name="Shape 514"/>
          <p:cNvSpPr>
            <a:spLocks noGrp="1"/>
          </p:cNvSpPr>
          <p:nvPr>
            <p:ph type="pic" idx="4"/>
          </p:nvPr>
        </p:nvSpPr>
        <p:spPr>
          <a:xfrm>
            <a:off x="3596665" y="3238133"/>
            <a:ext cx="1207008" cy="1262747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1" name="Shape 541"/>
          <p:cNvSpPr/>
          <p:nvPr/>
        </p:nvSpPr>
        <p:spPr>
          <a:xfrm>
            <a:off x="1298383" y="3320427"/>
            <a:ext cx="578275" cy="20673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fa-IR" sz="900" dirty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سمت</a:t>
            </a:r>
            <a:endParaRPr lang="en-US" sz="900" dirty="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2" name="Shape 542"/>
          <p:cNvSpPr/>
          <p:nvPr/>
        </p:nvSpPr>
        <p:spPr>
          <a:xfrm>
            <a:off x="2822956" y="3320427"/>
            <a:ext cx="578275" cy="20673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SzPct val="25000"/>
            </a:pPr>
            <a:r>
              <a:rPr lang="fa-IR" sz="900" dirty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سمت</a:t>
            </a:r>
            <a:endParaRPr lang="en-US" sz="900" dirty="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3" name="Shape 543"/>
          <p:cNvSpPr/>
          <p:nvPr/>
        </p:nvSpPr>
        <p:spPr>
          <a:xfrm>
            <a:off x="4302106" y="3315996"/>
            <a:ext cx="578275" cy="20673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SzPct val="25000"/>
            </a:pPr>
            <a:r>
              <a:rPr lang="fa-IR" sz="900" dirty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سمت</a:t>
            </a:r>
            <a:endParaRPr lang="en-US" sz="900" dirty="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7" name="Shape 820"/>
          <p:cNvSpPr/>
          <p:nvPr/>
        </p:nvSpPr>
        <p:spPr>
          <a:xfrm>
            <a:off x="454312" y="4449447"/>
            <a:ext cx="1376824" cy="78630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مقطع تحصیلی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1000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 در نشست</a:t>
            </a:r>
          </a:p>
        </p:txBody>
      </p:sp>
      <p:sp>
        <p:nvSpPr>
          <p:cNvPr id="84" name="Shape 820"/>
          <p:cNvSpPr/>
          <p:nvPr/>
        </p:nvSpPr>
        <p:spPr>
          <a:xfrm>
            <a:off x="2004213" y="4449447"/>
            <a:ext cx="1376824" cy="78630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مقطع تحصیلی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1000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 در نشست</a:t>
            </a:r>
          </a:p>
        </p:txBody>
      </p:sp>
      <p:sp>
        <p:nvSpPr>
          <p:cNvPr id="85" name="Shape 820"/>
          <p:cNvSpPr/>
          <p:nvPr/>
        </p:nvSpPr>
        <p:spPr>
          <a:xfrm>
            <a:off x="3513600" y="4445016"/>
            <a:ext cx="1376824" cy="78630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مقطع تحصیلی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1000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 در نشست</a:t>
            </a:r>
          </a:p>
        </p:txBody>
      </p:sp>
      <p:sp>
        <p:nvSpPr>
          <p:cNvPr id="86" name="Shape 514"/>
          <p:cNvSpPr txBox="1">
            <a:spLocks/>
          </p:cNvSpPr>
          <p:nvPr/>
        </p:nvSpPr>
        <p:spPr>
          <a:xfrm>
            <a:off x="5101044" y="3238133"/>
            <a:ext cx="1207008" cy="1262747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vert="horz" lIns="91425" tIns="91425" rIns="91425" bIns="91425" rtlCol="0" anchor="t" anchorCtr="0">
            <a:noAutofit/>
          </a:bodyPr>
          <a:lstStyle>
            <a:lvl1pPr marL="171450" marR="0" lvl="0" indent="-38100" algn="l" defTabSz="1320759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spcBef>
                <a:spcPts val="0"/>
              </a:spcBef>
              <a:buFont typeface="Arial"/>
              <a:buNone/>
            </a:pPr>
            <a:endParaRPr lang="fa-IR" dirty="0"/>
          </a:p>
        </p:txBody>
      </p:sp>
      <p:sp>
        <p:nvSpPr>
          <p:cNvPr id="87" name="Shape 543"/>
          <p:cNvSpPr/>
          <p:nvPr/>
        </p:nvSpPr>
        <p:spPr>
          <a:xfrm>
            <a:off x="5806485" y="3315996"/>
            <a:ext cx="578275" cy="20673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SzPct val="25000"/>
            </a:pPr>
            <a:r>
              <a:rPr lang="fa-IR" sz="900" dirty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سمت</a:t>
            </a:r>
            <a:endParaRPr lang="en-US" sz="900" dirty="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8" name="Shape 820"/>
          <p:cNvSpPr/>
          <p:nvPr/>
        </p:nvSpPr>
        <p:spPr>
          <a:xfrm>
            <a:off x="5017979" y="4445016"/>
            <a:ext cx="1376824" cy="78630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مقطع تحصیلی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1000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 در نشست</a:t>
            </a:r>
          </a:p>
        </p:txBody>
      </p:sp>
      <p:sp>
        <p:nvSpPr>
          <p:cNvPr id="101" name="Shape 512"/>
          <p:cNvSpPr txBox="1">
            <a:spLocks/>
          </p:cNvSpPr>
          <p:nvPr/>
        </p:nvSpPr>
        <p:spPr>
          <a:xfrm>
            <a:off x="579245" y="5291087"/>
            <a:ext cx="1209674" cy="1259526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vert="horz" lIns="91425" tIns="91425" rIns="91425" bIns="91425" rtlCol="0" anchor="t" anchorCtr="0">
            <a:noAutofit/>
          </a:bodyPr>
          <a:lstStyle>
            <a:lvl1pPr marL="171450" marR="0" lvl="0" indent="-38100" algn="l" defTabSz="1320759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spcBef>
                <a:spcPts val="0"/>
              </a:spcBef>
              <a:buFont typeface="Arial"/>
              <a:buNone/>
            </a:pPr>
            <a:endParaRPr lang="fa-IR"/>
          </a:p>
        </p:txBody>
      </p:sp>
      <p:sp>
        <p:nvSpPr>
          <p:cNvPr id="102" name="Shape 513"/>
          <p:cNvSpPr txBox="1">
            <a:spLocks/>
          </p:cNvSpPr>
          <p:nvPr/>
        </p:nvSpPr>
        <p:spPr>
          <a:xfrm>
            <a:off x="2092286" y="5291086"/>
            <a:ext cx="1207008" cy="1262747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vert="horz" lIns="91425" tIns="91425" rIns="91425" bIns="91425" rtlCol="0" anchor="t" anchorCtr="0">
            <a:noAutofit/>
          </a:bodyPr>
          <a:lstStyle>
            <a:lvl1pPr marL="171450" marR="0" lvl="0" indent="-38100" algn="l" defTabSz="1320759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spcBef>
                <a:spcPts val="0"/>
              </a:spcBef>
              <a:buFont typeface="Arial"/>
              <a:buNone/>
            </a:pPr>
            <a:endParaRPr lang="fa-IR" dirty="0"/>
          </a:p>
        </p:txBody>
      </p:sp>
      <p:sp>
        <p:nvSpPr>
          <p:cNvPr id="103" name="Shape 514"/>
          <p:cNvSpPr txBox="1">
            <a:spLocks/>
          </p:cNvSpPr>
          <p:nvPr/>
        </p:nvSpPr>
        <p:spPr>
          <a:xfrm>
            <a:off x="3596665" y="5286655"/>
            <a:ext cx="1207008" cy="1262747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vert="horz" lIns="91425" tIns="91425" rIns="91425" bIns="91425" rtlCol="0" anchor="t" anchorCtr="0">
            <a:noAutofit/>
          </a:bodyPr>
          <a:lstStyle>
            <a:lvl1pPr marL="171450" marR="0" lvl="0" indent="-38100" algn="l" defTabSz="1320759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spcBef>
                <a:spcPts val="0"/>
              </a:spcBef>
              <a:buFont typeface="Arial"/>
              <a:buNone/>
            </a:pPr>
            <a:endParaRPr lang="fa-IR" dirty="0"/>
          </a:p>
        </p:txBody>
      </p:sp>
      <p:sp>
        <p:nvSpPr>
          <p:cNvPr id="104" name="Shape 541"/>
          <p:cNvSpPr/>
          <p:nvPr/>
        </p:nvSpPr>
        <p:spPr>
          <a:xfrm>
            <a:off x="1298383" y="5368949"/>
            <a:ext cx="578275" cy="20673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fa-IR" sz="900" dirty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سمت</a:t>
            </a:r>
            <a:endParaRPr lang="en-US" sz="900" dirty="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5" name="Shape 542"/>
          <p:cNvSpPr/>
          <p:nvPr/>
        </p:nvSpPr>
        <p:spPr>
          <a:xfrm>
            <a:off x="2822956" y="5368949"/>
            <a:ext cx="578275" cy="20673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SzPct val="25000"/>
            </a:pPr>
            <a:r>
              <a:rPr lang="fa-IR" sz="900" dirty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سمت</a:t>
            </a:r>
            <a:endParaRPr lang="en-US" sz="900" dirty="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6" name="Shape 543"/>
          <p:cNvSpPr/>
          <p:nvPr/>
        </p:nvSpPr>
        <p:spPr>
          <a:xfrm>
            <a:off x="4302106" y="5364518"/>
            <a:ext cx="578275" cy="20673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SzPct val="25000"/>
            </a:pPr>
            <a:r>
              <a:rPr lang="fa-IR" sz="900" dirty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سمت</a:t>
            </a:r>
            <a:endParaRPr lang="en-US" sz="900" dirty="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7" name="Shape 820"/>
          <p:cNvSpPr/>
          <p:nvPr/>
        </p:nvSpPr>
        <p:spPr>
          <a:xfrm>
            <a:off x="454312" y="6665609"/>
            <a:ext cx="1376824" cy="78630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مقطع تحصیلی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1000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 در نشست</a:t>
            </a:r>
          </a:p>
        </p:txBody>
      </p:sp>
      <p:sp>
        <p:nvSpPr>
          <p:cNvPr id="108" name="Shape 820"/>
          <p:cNvSpPr/>
          <p:nvPr/>
        </p:nvSpPr>
        <p:spPr>
          <a:xfrm>
            <a:off x="2004213" y="6665609"/>
            <a:ext cx="1376824" cy="78630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مقطع تحصیلی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1000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 در نشست</a:t>
            </a:r>
          </a:p>
        </p:txBody>
      </p:sp>
      <p:sp>
        <p:nvSpPr>
          <p:cNvPr id="109" name="Shape 820"/>
          <p:cNvSpPr/>
          <p:nvPr/>
        </p:nvSpPr>
        <p:spPr>
          <a:xfrm>
            <a:off x="3513600" y="6661178"/>
            <a:ext cx="1376824" cy="78630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مقطع تحصیلی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1000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 در نشست</a:t>
            </a:r>
          </a:p>
        </p:txBody>
      </p:sp>
      <p:sp>
        <p:nvSpPr>
          <p:cNvPr id="110" name="Shape 514"/>
          <p:cNvSpPr txBox="1">
            <a:spLocks/>
          </p:cNvSpPr>
          <p:nvPr/>
        </p:nvSpPr>
        <p:spPr>
          <a:xfrm>
            <a:off x="5101044" y="5286655"/>
            <a:ext cx="1207008" cy="1262747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vert="horz" lIns="91425" tIns="91425" rIns="91425" bIns="91425" rtlCol="0" anchor="t" anchorCtr="0">
            <a:noAutofit/>
          </a:bodyPr>
          <a:lstStyle>
            <a:lvl1pPr marL="171450" marR="0" lvl="0" indent="-38100" algn="l" defTabSz="1320759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spcBef>
                <a:spcPts val="0"/>
              </a:spcBef>
              <a:buFont typeface="Arial"/>
              <a:buNone/>
            </a:pPr>
            <a:endParaRPr lang="fa-IR" dirty="0"/>
          </a:p>
        </p:txBody>
      </p:sp>
      <p:sp>
        <p:nvSpPr>
          <p:cNvPr id="111" name="Shape 543"/>
          <p:cNvSpPr/>
          <p:nvPr/>
        </p:nvSpPr>
        <p:spPr>
          <a:xfrm>
            <a:off x="5806485" y="5364518"/>
            <a:ext cx="578275" cy="20673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SzPct val="25000"/>
            </a:pPr>
            <a:r>
              <a:rPr lang="fa-IR" sz="900" dirty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سمت</a:t>
            </a:r>
            <a:endParaRPr lang="en-US" sz="900" dirty="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2" name="Shape 820"/>
          <p:cNvSpPr/>
          <p:nvPr/>
        </p:nvSpPr>
        <p:spPr>
          <a:xfrm>
            <a:off x="5017979" y="6661178"/>
            <a:ext cx="1376824" cy="78630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مقطع تحصیلی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1000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 در نشست</a:t>
            </a:r>
          </a:p>
        </p:txBody>
      </p:sp>
      <p:sp>
        <p:nvSpPr>
          <p:cNvPr id="50" name="Rectangle 49"/>
          <p:cNvSpPr/>
          <p:nvPr/>
        </p:nvSpPr>
        <p:spPr>
          <a:xfrm>
            <a:off x="-16392" y="9197247"/>
            <a:ext cx="4647055" cy="45719"/>
          </a:xfrm>
          <a:prstGeom prst="rect">
            <a:avLst/>
          </a:prstGeom>
          <a:solidFill>
            <a:srgbClr val="00B5C0"/>
          </a:solidFill>
          <a:ln>
            <a:solidFill>
              <a:srgbClr val="00B5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51" name="8-Point Star 50"/>
          <p:cNvSpPr/>
          <p:nvPr/>
        </p:nvSpPr>
        <p:spPr>
          <a:xfrm>
            <a:off x="172853" y="9005860"/>
            <a:ext cx="457200" cy="457200"/>
          </a:xfrm>
          <a:prstGeom prst="star8">
            <a:avLst/>
          </a:prstGeom>
          <a:solidFill>
            <a:srgbClr val="00B5C0"/>
          </a:solidFill>
          <a:ln>
            <a:solidFill>
              <a:srgbClr val="00B5C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5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8BEA100-2D04-C7FA-1769-41DD185842AA}"/>
              </a:ext>
            </a:extLst>
          </p:cNvPr>
          <p:cNvSpPr/>
          <p:nvPr/>
        </p:nvSpPr>
        <p:spPr>
          <a:xfrm>
            <a:off x="5505237" y="142359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محل قرارگیری لوگو انجمن</a:t>
            </a:r>
            <a:endParaRPr lang="en-US" sz="1400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1E32D0B-A00A-4DDF-C139-ED03D55C05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783" y="38091"/>
            <a:ext cx="780356" cy="114614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3B4EA73-256A-6AD6-7C0A-EE6E8F179D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974" y="95119"/>
            <a:ext cx="774259" cy="97544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06408E1-3E7C-4772-0BBF-1C473E75B7F2}"/>
              </a:ext>
            </a:extLst>
          </p:cNvPr>
          <p:cNvSpPr txBox="1"/>
          <p:nvPr/>
        </p:nvSpPr>
        <p:spPr>
          <a:xfrm>
            <a:off x="345373" y="874658"/>
            <a:ext cx="6302826" cy="1034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400" b="1" dirty="0">
                <a:cs typeface="B Titr" panose="00000700000000000000" pitchFamily="2" charset="-78"/>
              </a:rPr>
              <a:t>گزارش عملکرد انجمن در حوزه ارتباطات و همکاری‌های علمی</a:t>
            </a:r>
          </a:p>
          <a:p>
            <a:pPr algn="ctr" rtl="1">
              <a:lnSpc>
                <a:spcPct val="150000"/>
              </a:lnSpc>
            </a:pPr>
            <a:r>
              <a:rPr lang="fa-IR" sz="1400" b="1" dirty="0">
                <a:solidFill>
                  <a:srgbClr val="C00000"/>
                </a:solidFill>
                <a:cs typeface="B Titr" panose="00000700000000000000" pitchFamily="2" charset="-78"/>
              </a:rPr>
              <a:t>انجمن علمی- دانشجویی (نام انجمن علمی به همراه اسم پردیس یا مرکز)</a:t>
            </a:r>
          </a:p>
          <a:p>
            <a:pPr algn="ctr" rtl="1">
              <a:lnSpc>
                <a:spcPct val="150000"/>
              </a:lnSpc>
            </a:pPr>
            <a:r>
              <a:rPr lang="fa-IR" sz="1400" b="1" dirty="0">
                <a:solidFill>
                  <a:srgbClr val="C00000"/>
                </a:solidFill>
                <a:cs typeface="B Titr" panose="00000700000000000000" pitchFamily="2" charset="-78"/>
              </a:rPr>
              <a:t>جشنواره دانشگاهی حرکت دانشگاه فرهنگیان</a:t>
            </a:r>
            <a:endParaRPr lang="en-US" sz="14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4839D47-BEE9-DAA8-0CB3-664E27EB3A3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7418" y="8515952"/>
            <a:ext cx="2022307" cy="1158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833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3" grpId="0" animBg="1"/>
      <p:bldP spid="54" grpId="0"/>
      <p:bldP spid="5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8-Point Star 19"/>
          <p:cNvSpPr/>
          <p:nvPr/>
        </p:nvSpPr>
        <p:spPr>
          <a:xfrm>
            <a:off x="233346" y="8596273"/>
            <a:ext cx="457200" cy="457200"/>
          </a:xfrm>
          <a:prstGeom prst="star8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3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" y="2136447"/>
            <a:ext cx="6858000" cy="618869"/>
          </a:xfrm>
          <a:prstGeom prst="rect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sz="2400" b="1" dirty="0">
                <a:cs typeface="B Mitra" panose="00000400000000000000" pitchFamily="2" charset="-78"/>
              </a:rPr>
              <a:t>تاسیس و انتخابات انجمن علمی دانشجویی</a:t>
            </a:r>
            <a:endParaRPr lang="en-US" sz="2400" dirty="0">
              <a:cs typeface="B Mitra" panose="000004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" y="2785796"/>
            <a:ext cx="6858000" cy="67014"/>
          </a:xfrm>
          <a:prstGeom prst="rect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23" name="Rectangle 22"/>
          <p:cNvSpPr/>
          <p:nvPr/>
        </p:nvSpPr>
        <p:spPr>
          <a:xfrm flipV="1">
            <a:off x="690546" y="8808720"/>
            <a:ext cx="4088557" cy="45719"/>
          </a:xfrm>
          <a:prstGeom prst="rect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2717022"/>
              </p:ext>
            </p:extLst>
          </p:nvPr>
        </p:nvGraphicFramePr>
        <p:xfrm>
          <a:off x="471489" y="3544892"/>
          <a:ext cx="5915024" cy="913825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971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718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718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7786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تاریخ تاسیس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567" marR="65567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شماره دوره شورای مرکزی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567" marR="65567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تاریخ برگزاری انتخابات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567" marR="65567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6039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567" marR="65567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567" marR="65567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567" marR="65567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4" name="Rectangle 2"/>
          <p:cNvSpPr>
            <a:spLocks noChangeArrowheads="1"/>
          </p:cNvSpPr>
          <p:nvPr/>
        </p:nvSpPr>
        <p:spPr bwMode="auto">
          <a:xfrm>
            <a:off x="5799712" y="3193732"/>
            <a:ext cx="66717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r" rtl="1"/>
            <a:r>
              <a:rPr lang="fa-IR" sz="1600" b="1" dirty="0">
                <a:solidFill>
                  <a:srgbClr val="07C5A1"/>
                </a:solidFill>
                <a:cs typeface="B Zar" panose="00000400000000000000" pitchFamily="2" charset="-78"/>
              </a:rPr>
              <a:t>تأسیس</a:t>
            </a:r>
            <a:endParaRPr lang="en-US" sz="1600" b="1" dirty="0">
              <a:solidFill>
                <a:srgbClr val="07C5A1"/>
              </a:solidFill>
              <a:cs typeface="B Zar" panose="00000400000000000000" pitchFamily="2" charset="-78"/>
            </a:endParaRPr>
          </a:p>
        </p:txBody>
      </p:sp>
      <p:sp>
        <p:nvSpPr>
          <p:cNvPr id="45" name="Rectangle 2"/>
          <p:cNvSpPr>
            <a:spLocks noChangeArrowheads="1"/>
          </p:cNvSpPr>
          <p:nvPr/>
        </p:nvSpPr>
        <p:spPr bwMode="auto">
          <a:xfrm>
            <a:off x="5156907" y="4996937"/>
            <a:ext cx="1309975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r" rtl="1"/>
            <a:r>
              <a:rPr lang="fa-IR" sz="1600" b="1" dirty="0">
                <a:solidFill>
                  <a:srgbClr val="07C5A1"/>
                </a:solidFill>
                <a:cs typeface="B Zar" panose="00000400000000000000" pitchFamily="2" charset="-78"/>
              </a:rPr>
              <a:t>انتخابات انجمن</a:t>
            </a:r>
            <a:endParaRPr lang="en-US" sz="1600" b="1" dirty="0">
              <a:solidFill>
                <a:srgbClr val="07C5A1"/>
              </a:solidFill>
              <a:cs typeface="B Zar" panose="00000400000000000000" pitchFamily="2" charset="-78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3242548"/>
              </p:ext>
            </p:extLst>
          </p:nvPr>
        </p:nvGraphicFramePr>
        <p:xfrm>
          <a:off x="471489" y="5462233"/>
          <a:ext cx="5915024" cy="946398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971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620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817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0359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  <a:cs typeface="B Zar" panose="00000400000000000000" pitchFamily="2" charset="-78"/>
                        </a:rPr>
                        <a:t>تعداد شرکت­کنندگان در انتخابات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567" marR="65567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تعداد نفرات کاندیدای شورای مرکزی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567" marR="65567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تعداد نفرات عضو شورای مرکزی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567" marR="65567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6039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fa-IR" sz="1400" b="1" dirty="0">
                          <a:solidFill>
                            <a:srgbClr val="FF0000"/>
                          </a:solidFill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8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567" marR="65567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 b="1" dirty="0">
                          <a:solidFill>
                            <a:srgbClr val="FF0000"/>
                          </a:solidFill>
                          <a:effectLst/>
                          <a:cs typeface="B Zar" panose="00000400000000000000" pitchFamily="2" charset="-78"/>
                        </a:rPr>
                        <a:t>نیازبه تکمیل ندارد </a:t>
                      </a:r>
                      <a:endParaRPr lang="en-US" sz="18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567" marR="65567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 b="1" dirty="0">
                          <a:solidFill>
                            <a:srgbClr val="FF0000"/>
                          </a:solidFill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8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567" marR="65567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6279764"/>
              </p:ext>
            </p:extLst>
          </p:nvPr>
        </p:nvGraphicFramePr>
        <p:xfrm>
          <a:off x="2313709" y="7044955"/>
          <a:ext cx="2752405" cy="1142659"/>
        </p:xfrm>
        <a:graphic>
          <a:graphicData uri="http://schemas.openxmlformats.org/drawingml/2006/table">
            <a:tbl>
              <a:tblPr rtl="1" firstRow="1" firstCol="1" lastRow="1" lastCol="1" bandRow="1" bandCol="1">
                <a:tableStyleId>{5C22544A-7EE6-4342-B048-85BDC9FD1C3A}</a:tableStyleId>
              </a:tblPr>
              <a:tblGrid>
                <a:gridCol w="27524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02909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cs typeface="B Zar" panose="00000400000000000000" pitchFamily="2" charset="-78"/>
                        </a:rPr>
                        <a:t>تعداد کل دانشجویان همکار انجمن علمی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975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A721BB8D-2B48-2156-4C03-DA76F55CE2E8}"/>
              </a:ext>
            </a:extLst>
          </p:cNvPr>
          <p:cNvSpPr/>
          <p:nvPr/>
        </p:nvSpPr>
        <p:spPr>
          <a:xfrm>
            <a:off x="5502642" y="195076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محل قرارگیری لوگو انجمن</a:t>
            </a:r>
            <a:endParaRPr lang="en-US" sz="1400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08AEA8C-CE04-2B56-74B0-388B58A7EF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968" y="110686"/>
            <a:ext cx="780356" cy="114614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E33C5AA-4031-B0D7-7056-CF01763AFC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159" y="167714"/>
            <a:ext cx="774259" cy="97544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F877496-AF27-F9DE-0CC2-F145F0896081}"/>
              </a:ext>
            </a:extLst>
          </p:cNvPr>
          <p:cNvSpPr txBox="1"/>
          <p:nvPr/>
        </p:nvSpPr>
        <p:spPr>
          <a:xfrm>
            <a:off x="274992" y="722107"/>
            <a:ext cx="630282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b="1" dirty="0">
                <a:cs typeface="B Titr" panose="00000700000000000000" pitchFamily="2" charset="-78"/>
              </a:rPr>
              <a:t>گزارش جامع عملکرد</a:t>
            </a:r>
          </a:p>
          <a:p>
            <a:pPr algn="ctr" rtl="1">
              <a:lnSpc>
                <a:spcPct val="150000"/>
              </a:lnSpc>
            </a:pPr>
            <a:r>
              <a:rPr lang="fa-IR" sz="1600" b="1" dirty="0">
                <a:solidFill>
                  <a:srgbClr val="C00000"/>
                </a:solidFill>
                <a:cs typeface="B Titr" panose="00000700000000000000" pitchFamily="2" charset="-78"/>
              </a:rPr>
              <a:t>انجمن علمی- دانشجویی (نام انجمن علمی به همراه اسم پردیس یا مرکز)</a:t>
            </a:r>
          </a:p>
          <a:p>
            <a:pPr algn="ctr" rtl="1">
              <a:lnSpc>
                <a:spcPct val="150000"/>
              </a:lnSpc>
            </a:pPr>
            <a:r>
              <a:rPr lang="fa-IR" sz="1600" b="1" dirty="0">
                <a:solidFill>
                  <a:srgbClr val="C00000"/>
                </a:solidFill>
                <a:cs typeface="B Titr" panose="00000700000000000000" pitchFamily="2" charset="-78"/>
              </a:rPr>
              <a:t>جشنواره دانشگاهی حرکت دانشگاه فرهنگیان</a:t>
            </a:r>
            <a:endParaRPr lang="en-US" sz="16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5C3FA06-7AED-B666-AB01-CAFBCA6A5A2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7418" y="8282037"/>
            <a:ext cx="2022307" cy="1158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47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57"/>
          <p:cNvSpPr/>
          <p:nvPr/>
        </p:nvSpPr>
        <p:spPr>
          <a:xfrm>
            <a:off x="0" y="1586729"/>
            <a:ext cx="6867239" cy="356002"/>
          </a:xfrm>
          <a:prstGeom prst="rect">
            <a:avLst/>
          </a:prstGeom>
          <a:solidFill>
            <a:srgbClr val="36A9B7"/>
          </a:solidFill>
          <a:ln>
            <a:solidFill>
              <a:srgbClr val="00B5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sz="1400" b="1" dirty="0">
                <a:solidFill>
                  <a:prstClr val="white"/>
                </a:solidFill>
                <a:cs typeface="B Mitra" panose="00000400000000000000" pitchFamily="2" charset="-78"/>
              </a:rPr>
              <a:t>عنوان نشست</a:t>
            </a:r>
            <a:endParaRPr lang="en-US" sz="14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0" y="1987730"/>
            <a:ext cx="6867239" cy="67014"/>
          </a:xfrm>
          <a:prstGeom prst="rect">
            <a:avLst/>
          </a:prstGeom>
          <a:solidFill>
            <a:srgbClr val="36A9B7"/>
          </a:solidFill>
          <a:ln>
            <a:solidFill>
              <a:srgbClr val="00B5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142" name="Title 1"/>
          <p:cNvSpPr txBox="1">
            <a:spLocks/>
          </p:cNvSpPr>
          <p:nvPr/>
        </p:nvSpPr>
        <p:spPr>
          <a:xfrm>
            <a:off x="-163" y="2052216"/>
            <a:ext cx="6858163" cy="53350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lnSpc>
                <a:spcPct val="100000"/>
              </a:lnSpc>
            </a:pPr>
            <a:r>
              <a:rPr lang="fa-IR" sz="1800" dirty="0">
                <a:solidFill>
                  <a:srgbClr val="36A9B7"/>
                </a:solidFill>
                <a:cs typeface="B Titr" panose="00000700000000000000" pitchFamily="2" charset="-78"/>
              </a:rPr>
              <a:t>لینک‌های گزارش اعلان برگزاری نشست</a:t>
            </a:r>
            <a:endParaRPr lang="en-US" sz="1800" dirty="0">
              <a:solidFill>
                <a:srgbClr val="36A9B7"/>
              </a:solidFill>
              <a:cs typeface="B Titr" panose="00000700000000000000" pitchFamily="2" charset="-78"/>
            </a:endParaRPr>
          </a:p>
        </p:txBody>
      </p:sp>
      <p:sp>
        <p:nvSpPr>
          <p:cNvPr id="19" name="Shape 786"/>
          <p:cNvSpPr>
            <a:spLocks noGrp="1"/>
          </p:cNvSpPr>
          <p:nvPr>
            <p:ph type="pic" idx="3"/>
          </p:nvPr>
        </p:nvSpPr>
        <p:spPr>
          <a:xfrm>
            <a:off x="5529872" y="2621281"/>
            <a:ext cx="418879" cy="453406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endParaRPr sz="300" dirty="0"/>
          </a:p>
        </p:txBody>
      </p:sp>
      <p:sp>
        <p:nvSpPr>
          <p:cNvPr id="22" name="Text Placeholder 2"/>
          <p:cNvSpPr txBox="1">
            <a:spLocks/>
          </p:cNvSpPr>
          <p:nvPr/>
        </p:nvSpPr>
        <p:spPr>
          <a:xfrm>
            <a:off x="3181688" y="2765377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>
              <a:lnSpc>
                <a:spcPct val="150000"/>
              </a:lnSpc>
            </a:pPr>
            <a:r>
              <a:rPr lang="fa-IR" sz="1050" b="1" dirty="0">
                <a:solidFill>
                  <a:srgbClr val="C00000"/>
                </a:solidFill>
                <a:latin typeface="Ruda" panose="02000000000000000000" pitchFamily="2" charset="0"/>
                <a:cs typeface="B Titr" panose="00000700000000000000" pitchFamily="2" charset="-78"/>
                <a:sym typeface="U.S. 101" charset="0"/>
              </a:rPr>
              <a:t>عنوان خبرگزاری یا سایت</a:t>
            </a:r>
            <a:endParaRPr lang="en-US" sz="1050" b="1" dirty="0">
              <a:solidFill>
                <a:srgbClr val="C00000"/>
              </a:solidFill>
              <a:latin typeface="Ruda" panose="02000000000000000000" pitchFamily="2" charset="0"/>
              <a:cs typeface="B Titr" panose="00000700000000000000" pitchFamily="2" charset="-78"/>
              <a:sym typeface="U.S. 101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490821" y="3064055"/>
            <a:ext cx="270557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a-IR" sz="900" u="sng" dirty="0">
                <a:solidFill>
                  <a:prstClr val="black"/>
                </a:solidFill>
              </a:rPr>
              <a:t>..............................</a:t>
            </a:r>
            <a:endParaRPr lang="en-US" sz="900" u="sng" dirty="0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105400" y="2673312"/>
            <a:ext cx="54448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400" dirty="0">
                <a:solidFill>
                  <a:srgbClr val="C00000"/>
                </a:solidFill>
                <a:cs typeface="B Titr" panose="00000700000000000000" pitchFamily="2" charset="-78"/>
              </a:rPr>
              <a:t>01</a:t>
            </a:r>
          </a:p>
        </p:txBody>
      </p:sp>
      <p:sp>
        <p:nvSpPr>
          <p:cNvPr id="151" name="Shape 873"/>
          <p:cNvSpPr/>
          <p:nvPr/>
        </p:nvSpPr>
        <p:spPr>
          <a:xfrm>
            <a:off x="5166360" y="3144600"/>
            <a:ext cx="782391" cy="5795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2" name="Shape 786"/>
          <p:cNvSpPr>
            <a:spLocks noGrp="1"/>
          </p:cNvSpPr>
          <p:nvPr>
            <p:ph type="pic" idx="3"/>
          </p:nvPr>
        </p:nvSpPr>
        <p:spPr>
          <a:xfrm>
            <a:off x="5051711" y="3326131"/>
            <a:ext cx="418879" cy="453406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endParaRPr sz="300" dirty="0"/>
          </a:p>
        </p:txBody>
      </p:sp>
      <p:sp>
        <p:nvSpPr>
          <p:cNvPr id="153" name="Text Placeholder 2"/>
          <p:cNvSpPr txBox="1">
            <a:spLocks/>
          </p:cNvSpPr>
          <p:nvPr/>
        </p:nvSpPr>
        <p:spPr>
          <a:xfrm>
            <a:off x="2703527" y="3470227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>
              <a:lnSpc>
                <a:spcPct val="150000"/>
              </a:lnSpc>
            </a:pPr>
            <a:r>
              <a:rPr lang="fa-IR" sz="1050" b="1" dirty="0">
                <a:solidFill>
                  <a:srgbClr val="C00000"/>
                </a:solidFill>
                <a:latin typeface="Ruda" panose="02000000000000000000" pitchFamily="2" charset="0"/>
                <a:cs typeface="B Titr" panose="00000700000000000000" pitchFamily="2" charset="-78"/>
                <a:sym typeface="U.S. 101" charset="0"/>
              </a:rPr>
              <a:t>عنوان خبرگزاری یا سایت</a:t>
            </a:r>
            <a:endParaRPr lang="en-US" sz="1050" b="1" dirty="0">
              <a:solidFill>
                <a:srgbClr val="C00000"/>
              </a:solidFill>
              <a:latin typeface="Ruda" panose="02000000000000000000" pitchFamily="2" charset="0"/>
              <a:cs typeface="B Titr" panose="00000700000000000000" pitchFamily="2" charset="-78"/>
              <a:sym typeface="U.S. 101" charset="0"/>
            </a:endParaRPr>
          </a:p>
        </p:txBody>
      </p:sp>
      <p:sp>
        <p:nvSpPr>
          <p:cNvPr id="154" name="TextBox 153"/>
          <p:cNvSpPr txBox="1"/>
          <p:nvPr/>
        </p:nvSpPr>
        <p:spPr>
          <a:xfrm>
            <a:off x="2012660" y="3768905"/>
            <a:ext cx="270557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a-IR" sz="900" u="sng" dirty="0">
                <a:solidFill>
                  <a:prstClr val="black"/>
                </a:solidFill>
              </a:rPr>
              <a:t>.....................</a:t>
            </a:r>
            <a:endParaRPr lang="en-US" sz="900" u="sng" dirty="0">
              <a:solidFill>
                <a:prstClr val="black"/>
              </a:solidFill>
            </a:endParaRPr>
          </a:p>
        </p:txBody>
      </p:sp>
      <p:sp>
        <p:nvSpPr>
          <p:cNvPr id="155" name="TextBox 154"/>
          <p:cNvSpPr txBox="1"/>
          <p:nvPr/>
        </p:nvSpPr>
        <p:spPr>
          <a:xfrm>
            <a:off x="4627239" y="3378162"/>
            <a:ext cx="54448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400" dirty="0">
                <a:solidFill>
                  <a:srgbClr val="C00000"/>
                </a:solidFill>
                <a:cs typeface="B Titr" panose="00000700000000000000" pitchFamily="2" charset="-78"/>
              </a:rPr>
              <a:t>02</a:t>
            </a:r>
          </a:p>
        </p:txBody>
      </p:sp>
      <p:sp>
        <p:nvSpPr>
          <p:cNvPr id="156" name="Shape 873"/>
          <p:cNvSpPr/>
          <p:nvPr/>
        </p:nvSpPr>
        <p:spPr>
          <a:xfrm>
            <a:off x="4688199" y="3849450"/>
            <a:ext cx="782391" cy="5795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7" name="Shape 786"/>
          <p:cNvSpPr>
            <a:spLocks noGrp="1"/>
          </p:cNvSpPr>
          <p:nvPr>
            <p:ph type="pic" idx="3"/>
          </p:nvPr>
        </p:nvSpPr>
        <p:spPr>
          <a:xfrm>
            <a:off x="4569560" y="4031164"/>
            <a:ext cx="418879" cy="453406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endParaRPr sz="300" dirty="0"/>
          </a:p>
        </p:txBody>
      </p:sp>
      <p:sp>
        <p:nvSpPr>
          <p:cNvPr id="158" name="Text Placeholder 2"/>
          <p:cNvSpPr txBox="1">
            <a:spLocks/>
          </p:cNvSpPr>
          <p:nvPr/>
        </p:nvSpPr>
        <p:spPr>
          <a:xfrm>
            <a:off x="2221376" y="4175260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>
              <a:lnSpc>
                <a:spcPct val="150000"/>
              </a:lnSpc>
            </a:pPr>
            <a:r>
              <a:rPr lang="fa-IR" sz="1050" b="1" dirty="0">
                <a:solidFill>
                  <a:srgbClr val="C00000"/>
                </a:solidFill>
                <a:latin typeface="Ruda" panose="02000000000000000000" pitchFamily="2" charset="0"/>
                <a:cs typeface="B Titr" panose="00000700000000000000" pitchFamily="2" charset="-78"/>
                <a:sym typeface="U.S. 101" charset="0"/>
              </a:rPr>
              <a:t>عنوان خبرگزاری یا سایت</a:t>
            </a:r>
            <a:endParaRPr lang="en-US" sz="1050" b="1" dirty="0">
              <a:solidFill>
                <a:srgbClr val="C00000"/>
              </a:solidFill>
              <a:latin typeface="Ruda" panose="02000000000000000000" pitchFamily="2" charset="0"/>
              <a:cs typeface="B Titr" panose="00000700000000000000" pitchFamily="2" charset="-78"/>
              <a:sym typeface="U.S. 101" charset="0"/>
            </a:endParaRPr>
          </a:p>
        </p:txBody>
      </p:sp>
      <p:sp>
        <p:nvSpPr>
          <p:cNvPr id="159" name="TextBox 158"/>
          <p:cNvSpPr txBox="1"/>
          <p:nvPr/>
        </p:nvSpPr>
        <p:spPr>
          <a:xfrm>
            <a:off x="1530509" y="4473938"/>
            <a:ext cx="270557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a-IR" sz="900" u="sng" dirty="0">
                <a:solidFill>
                  <a:prstClr val="black"/>
                </a:solidFill>
              </a:rPr>
              <a:t>.......................</a:t>
            </a:r>
            <a:endParaRPr lang="en-US" sz="900" u="sng" dirty="0">
              <a:solidFill>
                <a:prstClr val="black"/>
              </a:solidFill>
            </a:endParaRPr>
          </a:p>
        </p:txBody>
      </p:sp>
      <p:sp>
        <p:nvSpPr>
          <p:cNvPr id="160" name="TextBox 159"/>
          <p:cNvSpPr txBox="1"/>
          <p:nvPr/>
        </p:nvSpPr>
        <p:spPr>
          <a:xfrm>
            <a:off x="4145088" y="4083195"/>
            <a:ext cx="54448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400" dirty="0">
                <a:solidFill>
                  <a:srgbClr val="C00000"/>
                </a:solidFill>
                <a:cs typeface="B Titr" panose="00000700000000000000" pitchFamily="2" charset="-78"/>
              </a:rPr>
              <a:t>03</a:t>
            </a:r>
          </a:p>
        </p:txBody>
      </p:sp>
      <p:sp>
        <p:nvSpPr>
          <p:cNvPr id="161" name="Shape 873"/>
          <p:cNvSpPr/>
          <p:nvPr/>
        </p:nvSpPr>
        <p:spPr>
          <a:xfrm>
            <a:off x="4206048" y="4554483"/>
            <a:ext cx="782391" cy="5795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" name="Shape 786"/>
          <p:cNvSpPr>
            <a:spLocks noGrp="1"/>
          </p:cNvSpPr>
          <p:nvPr>
            <p:ph type="pic" idx="3"/>
          </p:nvPr>
        </p:nvSpPr>
        <p:spPr>
          <a:xfrm>
            <a:off x="4081880" y="4743102"/>
            <a:ext cx="418879" cy="453406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endParaRPr sz="300" dirty="0"/>
          </a:p>
        </p:txBody>
      </p:sp>
      <p:sp>
        <p:nvSpPr>
          <p:cNvPr id="163" name="Text Placeholder 2"/>
          <p:cNvSpPr txBox="1">
            <a:spLocks/>
          </p:cNvSpPr>
          <p:nvPr/>
        </p:nvSpPr>
        <p:spPr>
          <a:xfrm>
            <a:off x="1733696" y="4887198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>
              <a:lnSpc>
                <a:spcPct val="150000"/>
              </a:lnSpc>
            </a:pPr>
            <a:r>
              <a:rPr lang="fa-IR" sz="1050" b="1" dirty="0">
                <a:solidFill>
                  <a:srgbClr val="C00000"/>
                </a:solidFill>
                <a:latin typeface="Ruda" panose="02000000000000000000" pitchFamily="2" charset="0"/>
                <a:cs typeface="B Titr" panose="00000700000000000000" pitchFamily="2" charset="-78"/>
                <a:sym typeface="U.S. 101" charset="0"/>
              </a:rPr>
              <a:t>عنوان خبرگزاری یا سایت</a:t>
            </a:r>
            <a:endParaRPr lang="en-US" sz="1050" b="1" dirty="0">
              <a:solidFill>
                <a:srgbClr val="C00000"/>
              </a:solidFill>
              <a:latin typeface="Ruda" panose="02000000000000000000" pitchFamily="2" charset="0"/>
              <a:cs typeface="B Titr" panose="00000700000000000000" pitchFamily="2" charset="-78"/>
              <a:sym typeface="U.S. 101" charset="0"/>
            </a:endParaRPr>
          </a:p>
        </p:txBody>
      </p:sp>
      <p:sp>
        <p:nvSpPr>
          <p:cNvPr id="164" name="TextBox 163"/>
          <p:cNvSpPr txBox="1"/>
          <p:nvPr/>
        </p:nvSpPr>
        <p:spPr>
          <a:xfrm>
            <a:off x="1042829" y="5185876"/>
            <a:ext cx="270557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a-IR" sz="900" u="sng" dirty="0">
                <a:solidFill>
                  <a:prstClr val="black"/>
                </a:solidFill>
              </a:rPr>
              <a:t>......................</a:t>
            </a:r>
            <a:endParaRPr lang="en-US" sz="900" u="sng" dirty="0">
              <a:solidFill>
                <a:prstClr val="black"/>
              </a:solidFill>
            </a:endParaRPr>
          </a:p>
        </p:txBody>
      </p:sp>
      <p:sp>
        <p:nvSpPr>
          <p:cNvPr id="165" name="TextBox 164"/>
          <p:cNvSpPr txBox="1"/>
          <p:nvPr/>
        </p:nvSpPr>
        <p:spPr>
          <a:xfrm>
            <a:off x="3657408" y="4795133"/>
            <a:ext cx="54448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400" dirty="0">
                <a:solidFill>
                  <a:srgbClr val="C00000"/>
                </a:solidFill>
                <a:cs typeface="B Titr" panose="00000700000000000000" pitchFamily="2" charset="-78"/>
              </a:rPr>
              <a:t>04</a:t>
            </a:r>
          </a:p>
        </p:txBody>
      </p:sp>
      <p:sp>
        <p:nvSpPr>
          <p:cNvPr id="166" name="Shape 873"/>
          <p:cNvSpPr/>
          <p:nvPr/>
        </p:nvSpPr>
        <p:spPr>
          <a:xfrm>
            <a:off x="3718368" y="5266421"/>
            <a:ext cx="782391" cy="5795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" name="Shape 786"/>
          <p:cNvSpPr>
            <a:spLocks noGrp="1"/>
          </p:cNvSpPr>
          <p:nvPr>
            <p:ph type="pic" idx="3"/>
          </p:nvPr>
        </p:nvSpPr>
        <p:spPr>
          <a:xfrm>
            <a:off x="3586580" y="5467659"/>
            <a:ext cx="418879" cy="453406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endParaRPr sz="300" dirty="0"/>
          </a:p>
        </p:txBody>
      </p:sp>
      <p:sp>
        <p:nvSpPr>
          <p:cNvPr id="168" name="Text Placeholder 2"/>
          <p:cNvSpPr txBox="1">
            <a:spLocks/>
          </p:cNvSpPr>
          <p:nvPr/>
        </p:nvSpPr>
        <p:spPr>
          <a:xfrm>
            <a:off x="1238396" y="5611755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>
              <a:lnSpc>
                <a:spcPct val="150000"/>
              </a:lnSpc>
            </a:pPr>
            <a:r>
              <a:rPr lang="fa-IR" sz="1050" b="1" dirty="0">
                <a:solidFill>
                  <a:srgbClr val="C00000"/>
                </a:solidFill>
                <a:latin typeface="Ruda" panose="02000000000000000000" pitchFamily="2" charset="0"/>
                <a:cs typeface="B Titr" panose="00000700000000000000" pitchFamily="2" charset="-78"/>
                <a:sym typeface="U.S. 101" charset="0"/>
              </a:rPr>
              <a:t>عنوان خبرگزاری یا سایت</a:t>
            </a:r>
            <a:endParaRPr lang="en-US" sz="1050" b="1" dirty="0">
              <a:solidFill>
                <a:srgbClr val="C00000"/>
              </a:solidFill>
              <a:latin typeface="Ruda" panose="02000000000000000000" pitchFamily="2" charset="0"/>
              <a:cs typeface="B Titr" panose="00000700000000000000" pitchFamily="2" charset="-78"/>
              <a:sym typeface="U.S. 101" charset="0"/>
            </a:endParaRPr>
          </a:p>
        </p:txBody>
      </p:sp>
      <p:sp>
        <p:nvSpPr>
          <p:cNvPr id="169" name="TextBox 168"/>
          <p:cNvSpPr txBox="1"/>
          <p:nvPr/>
        </p:nvSpPr>
        <p:spPr>
          <a:xfrm>
            <a:off x="547529" y="5910433"/>
            <a:ext cx="270557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a-IR" sz="900" u="sng" dirty="0">
                <a:solidFill>
                  <a:prstClr val="black"/>
                </a:solidFill>
              </a:rPr>
              <a:t>....................</a:t>
            </a:r>
            <a:endParaRPr lang="en-US" sz="900" u="sng" dirty="0">
              <a:solidFill>
                <a:prstClr val="black"/>
              </a:solidFill>
            </a:endParaRPr>
          </a:p>
        </p:txBody>
      </p:sp>
      <p:sp>
        <p:nvSpPr>
          <p:cNvPr id="170" name="TextBox 169"/>
          <p:cNvSpPr txBox="1"/>
          <p:nvPr/>
        </p:nvSpPr>
        <p:spPr>
          <a:xfrm>
            <a:off x="3162108" y="5519690"/>
            <a:ext cx="54448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400" dirty="0">
                <a:solidFill>
                  <a:srgbClr val="C00000"/>
                </a:solidFill>
                <a:cs typeface="B Titr" panose="00000700000000000000" pitchFamily="2" charset="-78"/>
              </a:rPr>
              <a:t>05</a:t>
            </a:r>
          </a:p>
        </p:txBody>
      </p:sp>
      <p:sp>
        <p:nvSpPr>
          <p:cNvPr id="171" name="Shape 873"/>
          <p:cNvSpPr/>
          <p:nvPr/>
        </p:nvSpPr>
        <p:spPr>
          <a:xfrm>
            <a:off x="3205277" y="5986166"/>
            <a:ext cx="782391" cy="5795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" name="Shape 786"/>
          <p:cNvSpPr>
            <a:spLocks noGrp="1"/>
          </p:cNvSpPr>
          <p:nvPr>
            <p:ph type="pic" idx="3"/>
          </p:nvPr>
        </p:nvSpPr>
        <p:spPr>
          <a:xfrm>
            <a:off x="4145088" y="6179597"/>
            <a:ext cx="418879" cy="453406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endParaRPr sz="300" dirty="0"/>
          </a:p>
        </p:txBody>
      </p:sp>
      <p:sp>
        <p:nvSpPr>
          <p:cNvPr id="173" name="Text Placeholder 2"/>
          <p:cNvSpPr txBox="1">
            <a:spLocks/>
          </p:cNvSpPr>
          <p:nvPr/>
        </p:nvSpPr>
        <p:spPr>
          <a:xfrm>
            <a:off x="1796904" y="6323693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>
              <a:lnSpc>
                <a:spcPct val="150000"/>
              </a:lnSpc>
            </a:pPr>
            <a:r>
              <a:rPr lang="fa-IR" sz="1050" b="1" dirty="0">
                <a:solidFill>
                  <a:srgbClr val="C00000"/>
                </a:solidFill>
                <a:latin typeface="Ruda" panose="02000000000000000000" pitchFamily="2" charset="0"/>
                <a:cs typeface="B Titr" panose="00000700000000000000" pitchFamily="2" charset="-78"/>
                <a:sym typeface="U.S. 101" charset="0"/>
              </a:rPr>
              <a:t>عنوان خبرگزاری یا سایت</a:t>
            </a:r>
            <a:endParaRPr lang="en-US" sz="1050" b="1" dirty="0">
              <a:solidFill>
                <a:srgbClr val="C00000"/>
              </a:solidFill>
              <a:latin typeface="Ruda" panose="02000000000000000000" pitchFamily="2" charset="0"/>
              <a:cs typeface="B Titr" panose="00000700000000000000" pitchFamily="2" charset="-78"/>
              <a:sym typeface="U.S. 101" charset="0"/>
            </a:endParaRPr>
          </a:p>
        </p:txBody>
      </p:sp>
      <p:sp>
        <p:nvSpPr>
          <p:cNvPr id="174" name="TextBox 173"/>
          <p:cNvSpPr txBox="1"/>
          <p:nvPr/>
        </p:nvSpPr>
        <p:spPr>
          <a:xfrm>
            <a:off x="3720616" y="6231628"/>
            <a:ext cx="54448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400" dirty="0">
                <a:solidFill>
                  <a:srgbClr val="C00000"/>
                </a:solidFill>
                <a:cs typeface="B Titr" panose="00000700000000000000" pitchFamily="2" charset="-78"/>
              </a:rPr>
              <a:t>06</a:t>
            </a:r>
          </a:p>
        </p:txBody>
      </p:sp>
      <p:sp>
        <p:nvSpPr>
          <p:cNvPr id="175" name="Shape 873"/>
          <p:cNvSpPr/>
          <p:nvPr/>
        </p:nvSpPr>
        <p:spPr>
          <a:xfrm>
            <a:off x="3781576" y="6702916"/>
            <a:ext cx="782391" cy="5795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6" name="TextBox 175"/>
          <p:cNvSpPr txBox="1"/>
          <p:nvPr/>
        </p:nvSpPr>
        <p:spPr>
          <a:xfrm>
            <a:off x="1104785" y="6641410"/>
            <a:ext cx="270557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a-IR" sz="900" u="sng" dirty="0">
                <a:solidFill>
                  <a:prstClr val="black"/>
                </a:solidFill>
              </a:rPr>
              <a:t>.........................</a:t>
            </a:r>
            <a:endParaRPr lang="en-US" sz="900" u="sng" dirty="0">
              <a:solidFill>
                <a:prstClr val="black"/>
              </a:solidFill>
            </a:endParaRPr>
          </a:p>
        </p:txBody>
      </p:sp>
      <p:sp>
        <p:nvSpPr>
          <p:cNvPr id="177" name="Shape 786"/>
          <p:cNvSpPr>
            <a:spLocks noGrp="1"/>
          </p:cNvSpPr>
          <p:nvPr>
            <p:ph type="pic" idx="3"/>
          </p:nvPr>
        </p:nvSpPr>
        <p:spPr>
          <a:xfrm>
            <a:off x="4709189" y="6894268"/>
            <a:ext cx="418879" cy="453406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endParaRPr sz="300" dirty="0"/>
          </a:p>
        </p:txBody>
      </p:sp>
      <p:sp>
        <p:nvSpPr>
          <p:cNvPr id="178" name="Text Placeholder 2"/>
          <p:cNvSpPr txBox="1">
            <a:spLocks/>
          </p:cNvSpPr>
          <p:nvPr/>
        </p:nvSpPr>
        <p:spPr>
          <a:xfrm>
            <a:off x="2361005" y="7038364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>
              <a:lnSpc>
                <a:spcPct val="150000"/>
              </a:lnSpc>
            </a:pPr>
            <a:r>
              <a:rPr lang="fa-IR" sz="1050" b="1" dirty="0">
                <a:solidFill>
                  <a:srgbClr val="C00000"/>
                </a:solidFill>
                <a:latin typeface="Ruda" panose="02000000000000000000" pitchFamily="2" charset="0"/>
                <a:cs typeface="B Titr" panose="00000700000000000000" pitchFamily="2" charset="-78"/>
                <a:sym typeface="U.S. 101" charset="0"/>
              </a:rPr>
              <a:t>عنوان خبرگزاری یا سایت</a:t>
            </a:r>
            <a:endParaRPr lang="en-US" sz="1050" b="1" dirty="0">
              <a:solidFill>
                <a:srgbClr val="C00000"/>
              </a:solidFill>
              <a:latin typeface="Ruda" panose="02000000000000000000" pitchFamily="2" charset="0"/>
              <a:cs typeface="B Titr" panose="00000700000000000000" pitchFamily="2" charset="-78"/>
              <a:sym typeface="U.S. 101" charset="0"/>
            </a:endParaRPr>
          </a:p>
        </p:txBody>
      </p:sp>
      <p:sp>
        <p:nvSpPr>
          <p:cNvPr id="179" name="TextBox 178"/>
          <p:cNvSpPr txBox="1"/>
          <p:nvPr/>
        </p:nvSpPr>
        <p:spPr>
          <a:xfrm>
            <a:off x="4284717" y="6946299"/>
            <a:ext cx="54448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400" dirty="0">
                <a:solidFill>
                  <a:srgbClr val="C00000"/>
                </a:solidFill>
                <a:cs typeface="B Titr" panose="00000700000000000000" pitchFamily="2" charset="-78"/>
              </a:rPr>
              <a:t>07</a:t>
            </a:r>
          </a:p>
        </p:txBody>
      </p:sp>
      <p:sp>
        <p:nvSpPr>
          <p:cNvPr id="180" name="Shape 873"/>
          <p:cNvSpPr/>
          <p:nvPr/>
        </p:nvSpPr>
        <p:spPr>
          <a:xfrm>
            <a:off x="4345677" y="7417587"/>
            <a:ext cx="782391" cy="5795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1" name="TextBox 180"/>
          <p:cNvSpPr txBox="1"/>
          <p:nvPr/>
        </p:nvSpPr>
        <p:spPr>
          <a:xfrm>
            <a:off x="1668886" y="7356081"/>
            <a:ext cx="270557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a-IR" sz="900" u="sng" dirty="0">
                <a:solidFill>
                  <a:prstClr val="black"/>
                </a:solidFill>
              </a:rPr>
              <a:t>........................</a:t>
            </a:r>
            <a:endParaRPr lang="en-US" sz="900" u="sng" dirty="0">
              <a:solidFill>
                <a:prstClr val="black"/>
              </a:solidFill>
            </a:endParaRPr>
          </a:p>
        </p:txBody>
      </p:sp>
      <p:sp>
        <p:nvSpPr>
          <p:cNvPr id="182" name="Shape 786"/>
          <p:cNvSpPr>
            <a:spLocks noGrp="1"/>
          </p:cNvSpPr>
          <p:nvPr>
            <p:ph type="pic" idx="3"/>
          </p:nvPr>
        </p:nvSpPr>
        <p:spPr>
          <a:xfrm>
            <a:off x="5283576" y="7629393"/>
            <a:ext cx="418879" cy="453406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endParaRPr sz="300" dirty="0"/>
          </a:p>
        </p:txBody>
      </p:sp>
      <p:sp>
        <p:nvSpPr>
          <p:cNvPr id="183" name="Text Placeholder 2"/>
          <p:cNvSpPr txBox="1">
            <a:spLocks/>
          </p:cNvSpPr>
          <p:nvPr/>
        </p:nvSpPr>
        <p:spPr>
          <a:xfrm>
            <a:off x="2935392" y="7773489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>
              <a:lnSpc>
                <a:spcPct val="150000"/>
              </a:lnSpc>
            </a:pPr>
            <a:r>
              <a:rPr lang="fa-IR" sz="1050" b="1" dirty="0">
                <a:solidFill>
                  <a:srgbClr val="C00000"/>
                </a:solidFill>
                <a:latin typeface="Ruda" panose="02000000000000000000" pitchFamily="2" charset="0"/>
                <a:cs typeface="B Titr" panose="00000700000000000000" pitchFamily="2" charset="-78"/>
                <a:sym typeface="U.S. 101" charset="0"/>
              </a:rPr>
              <a:t>عنوان خبرگزاری یا سایت</a:t>
            </a:r>
            <a:endParaRPr lang="en-US" sz="1050" b="1" dirty="0">
              <a:solidFill>
                <a:srgbClr val="C00000"/>
              </a:solidFill>
              <a:latin typeface="Ruda" panose="02000000000000000000" pitchFamily="2" charset="0"/>
              <a:cs typeface="B Titr" panose="00000700000000000000" pitchFamily="2" charset="-78"/>
              <a:sym typeface="U.S. 101" charset="0"/>
            </a:endParaRPr>
          </a:p>
        </p:txBody>
      </p:sp>
      <p:sp>
        <p:nvSpPr>
          <p:cNvPr id="184" name="TextBox 183"/>
          <p:cNvSpPr txBox="1"/>
          <p:nvPr/>
        </p:nvSpPr>
        <p:spPr>
          <a:xfrm>
            <a:off x="4859104" y="7681424"/>
            <a:ext cx="54448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400" dirty="0">
                <a:solidFill>
                  <a:srgbClr val="C00000"/>
                </a:solidFill>
                <a:cs typeface="B Titr" panose="00000700000000000000" pitchFamily="2" charset="-78"/>
              </a:rPr>
              <a:t>08</a:t>
            </a:r>
          </a:p>
        </p:txBody>
      </p:sp>
      <p:sp>
        <p:nvSpPr>
          <p:cNvPr id="185" name="Shape 873"/>
          <p:cNvSpPr/>
          <p:nvPr/>
        </p:nvSpPr>
        <p:spPr>
          <a:xfrm>
            <a:off x="4920064" y="8152712"/>
            <a:ext cx="782391" cy="5795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6" name="TextBox 185"/>
          <p:cNvSpPr txBox="1"/>
          <p:nvPr/>
        </p:nvSpPr>
        <p:spPr>
          <a:xfrm>
            <a:off x="2243273" y="8091206"/>
            <a:ext cx="270557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a-IR" sz="900" u="sng" dirty="0">
                <a:solidFill>
                  <a:prstClr val="black"/>
                </a:solidFill>
              </a:rPr>
              <a:t>.........................</a:t>
            </a:r>
            <a:endParaRPr lang="en-US" sz="900" u="sng" dirty="0">
              <a:solidFill>
                <a:prstClr val="black"/>
              </a:solidFill>
            </a:endParaRPr>
          </a:p>
        </p:txBody>
      </p:sp>
      <p:sp>
        <p:nvSpPr>
          <p:cNvPr id="187" name="Shape 786"/>
          <p:cNvSpPr>
            <a:spLocks noGrp="1"/>
          </p:cNvSpPr>
          <p:nvPr>
            <p:ph type="pic" idx="3"/>
          </p:nvPr>
        </p:nvSpPr>
        <p:spPr>
          <a:xfrm>
            <a:off x="5739311" y="8290389"/>
            <a:ext cx="418879" cy="453406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endParaRPr sz="300" dirty="0"/>
          </a:p>
        </p:txBody>
      </p:sp>
      <p:sp>
        <p:nvSpPr>
          <p:cNvPr id="188" name="Text Placeholder 2"/>
          <p:cNvSpPr txBox="1">
            <a:spLocks/>
          </p:cNvSpPr>
          <p:nvPr/>
        </p:nvSpPr>
        <p:spPr>
          <a:xfrm>
            <a:off x="3391127" y="8434485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>
              <a:lnSpc>
                <a:spcPct val="150000"/>
              </a:lnSpc>
            </a:pPr>
            <a:r>
              <a:rPr lang="fa-IR" sz="1050" b="1" dirty="0">
                <a:solidFill>
                  <a:srgbClr val="C00000"/>
                </a:solidFill>
                <a:latin typeface="Ruda" panose="02000000000000000000" pitchFamily="2" charset="0"/>
                <a:cs typeface="B Titr" panose="00000700000000000000" pitchFamily="2" charset="-78"/>
                <a:sym typeface="U.S. 101" charset="0"/>
              </a:rPr>
              <a:t>عنوان خبرگزاری یا سایت</a:t>
            </a:r>
            <a:endParaRPr lang="en-US" sz="1050" b="1" dirty="0">
              <a:solidFill>
                <a:srgbClr val="C00000"/>
              </a:solidFill>
              <a:latin typeface="Ruda" panose="02000000000000000000" pitchFamily="2" charset="0"/>
              <a:cs typeface="B Titr" panose="00000700000000000000" pitchFamily="2" charset="-78"/>
              <a:sym typeface="U.S. 101" charset="0"/>
            </a:endParaRPr>
          </a:p>
        </p:txBody>
      </p:sp>
      <p:sp>
        <p:nvSpPr>
          <p:cNvPr id="189" name="TextBox 188"/>
          <p:cNvSpPr txBox="1"/>
          <p:nvPr/>
        </p:nvSpPr>
        <p:spPr>
          <a:xfrm>
            <a:off x="5314839" y="8342420"/>
            <a:ext cx="54448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400" dirty="0">
                <a:solidFill>
                  <a:srgbClr val="C00000"/>
                </a:solidFill>
                <a:cs typeface="B Titr" panose="00000700000000000000" pitchFamily="2" charset="-78"/>
              </a:rPr>
              <a:t>09</a:t>
            </a:r>
          </a:p>
        </p:txBody>
      </p:sp>
      <p:sp>
        <p:nvSpPr>
          <p:cNvPr id="190" name="Shape 873"/>
          <p:cNvSpPr/>
          <p:nvPr/>
        </p:nvSpPr>
        <p:spPr>
          <a:xfrm>
            <a:off x="5375799" y="8813708"/>
            <a:ext cx="782391" cy="5795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1" name="TextBox 190"/>
          <p:cNvSpPr txBox="1"/>
          <p:nvPr/>
        </p:nvSpPr>
        <p:spPr>
          <a:xfrm>
            <a:off x="2699008" y="8752202"/>
            <a:ext cx="270557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a-IR" sz="900" u="sng" dirty="0">
                <a:solidFill>
                  <a:prstClr val="black"/>
                </a:solidFill>
              </a:rPr>
              <a:t>..........................................</a:t>
            </a:r>
            <a:endParaRPr lang="en-US" sz="900" u="sng" dirty="0">
              <a:solidFill>
                <a:prstClr val="black"/>
              </a:solidFill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404656" y="9455170"/>
            <a:ext cx="4647055" cy="45719"/>
          </a:xfrm>
          <a:prstGeom prst="rect">
            <a:avLst/>
          </a:prstGeom>
          <a:solidFill>
            <a:srgbClr val="00B5C0"/>
          </a:solidFill>
          <a:ln>
            <a:solidFill>
              <a:srgbClr val="00B5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62" name="8-Point Star 61"/>
          <p:cNvSpPr/>
          <p:nvPr/>
        </p:nvSpPr>
        <p:spPr>
          <a:xfrm>
            <a:off x="176056" y="9249429"/>
            <a:ext cx="457200" cy="457200"/>
          </a:xfrm>
          <a:prstGeom prst="star8">
            <a:avLst/>
          </a:prstGeom>
          <a:solidFill>
            <a:srgbClr val="00B5C0"/>
          </a:solidFill>
          <a:ln>
            <a:solidFill>
              <a:srgbClr val="00B5C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6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0A6A014-4149-DE7B-16A3-721FBD4AB151}"/>
              </a:ext>
            </a:extLst>
          </p:cNvPr>
          <p:cNvSpPr/>
          <p:nvPr/>
        </p:nvSpPr>
        <p:spPr>
          <a:xfrm>
            <a:off x="5505237" y="142359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محل قرارگیری لوگو انجمن</a:t>
            </a:r>
            <a:endParaRPr lang="en-US" sz="1400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8BA47E0-72A2-1022-193B-0057D5860D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783" y="38091"/>
            <a:ext cx="780356" cy="114614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7870BF7-4FF7-829E-CAE7-A413B5B4EE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974" y="95119"/>
            <a:ext cx="774259" cy="97544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D19C4C2-81DE-DE1A-9531-94C4013EF891}"/>
              </a:ext>
            </a:extLst>
          </p:cNvPr>
          <p:cNvSpPr txBox="1"/>
          <p:nvPr/>
        </p:nvSpPr>
        <p:spPr>
          <a:xfrm>
            <a:off x="345373" y="874658"/>
            <a:ext cx="6302826" cy="1034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400" b="1" dirty="0">
                <a:cs typeface="B Titr" panose="00000700000000000000" pitchFamily="2" charset="-78"/>
              </a:rPr>
              <a:t>گزارش عملکرد انجمن در حوزه ارتباطات و همکاری‌های علمی</a:t>
            </a:r>
          </a:p>
          <a:p>
            <a:pPr algn="ctr" rtl="1">
              <a:lnSpc>
                <a:spcPct val="150000"/>
              </a:lnSpc>
            </a:pPr>
            <a:r>
              <a:rPr lang="fa-IR" sz="1400" b="1" dirty="0">
                <a:solidFill>
                  <a:srgbClr val="C00000"/>
                </a:solidFill>
                <a:cs typeface="B Titr" panose="00000700000000000000" pitchFamily="2" charset="-78"/>
              </a:rPr>
              <a:t>انجمن علمی- دانشجویی (نام انجمن علمی به همراه اسم پردیس یا مرکز)</a:t>
            </a:r>
          </a:p>
          <a:p>
            <a:pPr algn="ctr" rtl="1">
              <a:lnSpc>
                <a:spcPct val="150000"/>
              </a:lnSpc>
            </a:pPr>
            <a:r>
              <a:rPr lang="fa-IR" sz="1400" b="1" dirty="0">
                <a:solidFill>
                  <a:srgbClr val="C00000"/>
                </a:solidFill>
                <a:cs typeface="B Titr" panose="00000700000000000000" pitchFamily="2" charset="-78"/>
              </a:rPr>
              <a:t>جشنواره دانشگاهی حرکت دانشگاه فرهنگیان</a:t>
            </a:r>
            <a:endParaRPr lang="en-US" sz="14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0D25EBB-1F63-85BF-55EC-C30FF8327E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1169" y="8907223"/>
            <a:ext cx="1634325" cy="935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450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  <p:bldP spid="142" grpId="0"/>
      <p:bldP spid="61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Title 1"/>
          <p:cNvSpPr txBox="1">
            <a:spLocks/>
          </p:cNvSpPr>
          <p:nvPr/>
        </p:nvSpPr>
        <p:spPr>
          <a:xfrm>
            <a:off x="-381958" y="2189254"/>
            <a:ext cx="6858163" cy="4079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lnSpc>
                <a:spcPct val="100000"/>
              </a:lnSpc>
            </a:pPr>
            <a:r>
              <a:rPr lang="fa-IR" sz="1800" dirty="0">
                <a:solidFill>
                  <a:srgbClr val="009999"/>
                </a:solidFill>
                <a:cs typeface="B Titr" panose="00000700000000000000" pitchFamily="2" charset="-78"/>
              </a:rPr>
              <a:t>گزارش تصویری</a:t>
            </a:r>
            <a:endParaRPr lang="en-US" sz="1800" dirty="0">
              <a:solidFill>
                <a:srgbClr val="009999"/>
              </a:solidFill>
              <a:cs typeface="B Titr" panose="000007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-9239" y="1776112"/>
            <a:ext cx="6867239" cy="356002"/>
          </a:xfrm>
          <a:prstGeom prst="rect">
            <a:avLst/>
          </a:prstGeom>
          <a:solidFill>
            <a:srgbClr val="36A9B7"/>
          </a:solidFill>
          <a:ln>
            <a:solidFill>
              <a:srgbClr val="00B5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endParaRPr lang="en-US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0" y="2168210"/>
            <a:ext cx="6867239" cy="67014"/>
          </a:xfrm>
          <a:prstGeom prst="rect">
            <a:avLst/>
          </a:prstGeom>
          <a:solidFill>
            <a:srgbClr val="36A9B7"/>
          </a:solidFill>
          <a:ln>
            <a:solidFill>
              <a:srgbClr val="00B5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-51350" y="9401786"/>
            <a:ext cx="4647055" cy="45719"/>
          </a:xfrm>
          <a:prstGeom prst="rect">
            <a:avLst/>
          </a:prstGeom>
          <a:solidFill>
            <a:srgbClr val="00B5C0"/>
          </a:solidFill>
          <a:ln>
            <a:solidFill>
              <a:srgbClr val="00B5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26" name="8-Point Star 25"/>
          <p:cNvSpPr/>
          <p:nvPr/>
        </p:nvSpPr>
        <p:spPr>
          <a:xfrm>
            <a:off x="172853" y="9101717"/>
            <a:ext cx="552875" cy="601979"/>
          </a:xfrm>
          <a:prstGeom prst="star8">
            <a:avLst/>
          </a:prstGeom>
          <a:solidFill>
            <a:srgbClr val="00B5C0"/>
          </a:solidFill>
          <a:ln>
            <a:solidFill>
              <a:srgbClr val="00B5C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7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75070C3-56A4-D3A2-4290-704AE84839E4}"/>
              </a:ext>
            </a:extLst>
          </p:cNvPr>
          <p:cNvSpPr/>
          <p:nvPr/>
        </p:nvSpPr>
        <p:spPr>
          <a:xfrm>
            <a:off x="5505237" y="142359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محل قرارگیری لوگو انجمن</a:t>
            </a:r>
            <a:endParaRPr lang="en-US" sz="1400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25676D0-A89F-C284-2C8D-42FE9B999E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783" y="38091"/>
            <a:ext cx="780356" cy="114614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ED74A55-647F-94FD-69C5-2C1C84AA40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974" y="95119"/>
            <a:ext cx="774259" cy="97544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81CBC58-1817-142C-FBF4-38D8198E9FD8}"/>
              </a:ext>
            </a:extLst>
          </p:cNvPr>
          <p:cNvSpPr txBox="1"/>
          <p:nvPr/>
        </p:nvSpPr>
        <p:spPr>
          <a:xfrm>
            <a:off x="345373" y="874658"/>
            <a:ext cx="6302826" cy="1034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400" b="1" dirty="0">
                <a:cs typeface="B Titr" panose="00000700000000000000" pitchFamily="2" charset="-78"/>
              </a:rPr>
              <a:t>گزارش عملکرد انجمن در حوزه ارتباطات و همکاری‌های علمی</a:t>
            </a:r>
          </a:p>
          <a:p>
            <a:pPr algn="ctr" rtl="1">
              <a:lnSpc>
                <a:spcPct val="150000"/>
              </a:lnSpc>
            </a:pPr>
            <a:r>
              <a:rPr lang="fa-IR" sz="1400" b="1" dirty="0">
                <a:solidFill>
                  <a:srgbClr val="C00000"/>
                </a:solidFill>
                <a:cs typeface="B Titr" panose="00000700000000000000" pitchFamily="2" charset="-78"/>
              </a:rPr>
              <a:t>انجمن علمی- دانشجویی (نام انجمن علمی به همراه اسم پردیس یا مرکز)</a:t>
            </a:r>
          </a:p>
          <a:p>
            <a:pPr algn="ctr" rtl="1">
              <a:lnSpc>
                <a:spcPct val="150000"/>
              </a:lnSpc>
            </a:pPr>
            <a:r>
              <a:rPr lang="fa-IR" sz="1400" b="1" dirty="0">
                <a:solidFill>
                  <a:srgbClr val="C00000"/>
                </a:solidFill>
                <a:cs typeface="B Titr" panose="00000700000000000000" pitchFamily="2" charset="-78"/>
              </a:rPr>
              <a:t>جشنواره دانشگاهی حرکت دانشگاه فرهنگیان</a:t>
            </a:r>
            <a:endParaRPr lang="en-US" sz="14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967C649-D8B4-3F9E-07B0-95D0D5325D9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5705" y="8605554"/>
            <a:ext cx="2022307" cy="1158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48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" grpId="0"/>
      <p:bldP spid="18" grpId="0" animBg="1"/>
      <p:bldP spid="19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8-Point Star 19"/>
          <p:cNvSpPr/>
          <p:nvPr/>
        </p:nvSpPr>
        <p:spPr>
          <a:xfrm>
            <a:off x="232072" y="8569631"/>
            <a:ext cx="457200" cy="457200"/>
          </a:xfrm>
          <a:prstGeom prst="star8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4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" y="2062228"/>
            <a:ext cx="6858000" cy="614198"/>
          </a:xfrm>
          <a:prstGeom prst="rect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sz="2400" b="1">
                <a:cs typeface="B Mitra" panose="00000400000000000000" pitchFamily="2" charset="-78"/>
              </a:rPr>
              <a:t>معرفی افتخارات انجمن </a:t>
            </a:r>
            <a:r>
              <a:rPr lang="fa-IR" sz="2400" b="1" dirty="0">
                <a:cs typeface="B Mitra" panose="00000400000000000000" pitchFamily="2" charset="-78"/>
              </a:rPr>
              <a:t>علمی- دانشجویی</a:t>
            </a:r>
            <a:endParaRPr lang="en-US" sz="2400" dirty="0">
              <a:cs typeface="B Mitra" panose="000004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" y="2721173"/>
            <a:ext cx="6858000" cy="67014"/>
          </a:xfrm>
          <a:prstGeom prst="rect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721493" y="8785946"/>
            <a:ext cx="4526279" cy="58814"/>
          </a:xfrm>
          <a:prstGeom prst="rect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44" name="Rectangle 2"/>
          <p:cNvSpPr>
            <a:spLocks noChangeArrowheads="1"/>
          </p:cNvSpPr>
          <p:nvPr/>
        </p:nvSpPr>
        <p:spPr bwMode="auto">
          <a:xfrm>
            <a:off x="4647153" y="2965132"/>
            <a:ext cx="1819729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r" rtl="1"/>
            <a:r>
              <a:rPr lang="fa-IR" sz="1600" b="1" dirty="0">
                <a:solidFill>
                  <a:srgbClr val="07C5A1"/>
                </a:solidFill>
                <a:cs typeface="B Zar" panose="00000400000000000000" pitchFamily="2" charset="-78"/>
              </a:rPr>
              <a:t>افتخارات انجمن علمی</a:t>
            </a:r>
            <a:endParaRPr lang="en-US" sz="1600" b="1" dirty="0">
              <a:solidFill>
                <a:srgbClr val="07C5A1"/>
              </a:solidFill>
              <a:cs typeface="B Zar" panose="00000400000000000000" pitchFamily="2" charset="-78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9897347"/>
              </p:ext>
            </p:extLst>
          </p:nvPr>
        </p:nvGraphicFramePr>
        <p:xfrm>
          <a:off x="471488" y="3654046"/>
          <a:ext cx="5915025" cy="4020638"/>
        </p:xfrm>
        <a:graphic>
          <a:graphicData uri="http://schemas.openxmlformats.org/drawingml/2006/table">
            <a:tbl>
              <a:tblPr rtl="1" firstRow="1" firstCol="1" lastRow="1" lastCol="1" bandRow="1" bandCol="1">
                <a:tableStyleId>{5C22544A-7EE6-4342-B048-85BDC9FD1C3A}</a:tableStyleId>
              </a:tblPr>
              <a:tblGrid>
                <a:gridCol w="14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65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675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355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cs typeface="B Zar" panose="00000400000000000000" pitchFamily="2" charset="-78"/>
                        </a:rPr>
                        <a:t>مقام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cs typeface="B Zar" panose="00000400000000000000" pitchFamily="2" charset="-78"/>
                        </a:rPr>
                        <a:t>عنوان جشنواره، مسابقه، رقابت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cs typeface="B Zar" panose="00000400000000000000" pitchFamily="2" charset="-78"/>
                        </a:rPr>
                        <a:t>توضیحات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4742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80782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80782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80782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Rectangle 1">
            <a:extLst>
              <a:ext uri="{FF2B5EF4-FFF2-40B4-BE49-F238E27FC236}">
                <a16:creationId xmlns:a16="http://schemas.microsoft.com/office/drawing/2014/main" id="{96ECBB74-6454-A613-F214-FE53DF869C0D}"/>
              </a:ext>
            </a:extLst>
          </p:cNvPr>
          <p:cNvSpPr/>
          <p:nvPr/>
        </p:nvSpPr>
        <p:spPr>
          <a:xfrm>
            <a:off x="5502642" y="195076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محل قرارگیری لوگو انجمن</a:t>
            </a:r>
            <a:endParaRPr lang="en-US" sz="1400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C80CA31-A48B-F74F-B879-9DE6D55F03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968" y="110686"/>
            <a:ext cx="780356" cy="114614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9F40A44-A9B2-E7A9-8A0A-BB044514E3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159" y="167714"/>
            <a:ext cx="774259" cy="97544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98FD873-8E36-BF18-AF36-44E38DE6328B}"/>
              </a:ext>
            </a:extLst>
          </p:cNvPr>
          <p:cNvSpPr txBox="1"/>
          <p:nvPr/>
        </p:nvSpPr>
        <p:spPr>
          <a:xfrm>
            <a:off x="274992" y="722107"/>
            <a:ext cx="630282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b="1" dirty="0">
                <a:cs typeface="B Titr" panose="00000700000000000000" pitchFamily="2" charset="-78"/>
              </a:rPr>
              <a:t>گزارش جامع عملکرد</a:t>
            </a:r>
          </a:p>
          <a:p>
            <a:pPr algn="ctr" rtl="1">
              <a:lnSpc>
                <a:spcPct val="150000"/>
              </a:lnSpc>
            </a:pPr>
            <a:r>
              <a:rPr lang="fa-IR" sz="1600" b="1" dirty="0">
                <a:solidFill>
                  <a:srgbClr val="C00000"/>
                </a:solidFill>
                <a:cs typeface="B Titr" panose="00000700000000000000" pitchFamily="2" charset="-78"/>
              </a:rPr>
              <a:t>انجمن علمی- دانشجویی (نام انجمن علمی به همراه اسم پردیس یا مرکز)</a:t>
            </a:r>
          </a:p>
          <a:p>
            <a:pPr algn="ctr" rtl="1">
              <a:lnSpc>
                <a:spcPct val="150000"/>
              </a:lnSpc>
            </a:pPr>
            <a:r>
              <a:rPr lang="fa-IR" sz="1600" b="1" dirty="0">
                <a:solidFill>
                  <a:srgbClr val="C00000"/>
                </a:solidFill>
                <a:cs typeface="B Titr" panose="00000700000000000000" pitchFamily="2" charset="-78"/>
              </a:rPr>
              <a:t>جشنواره دانشگاهی حرکت دانشگاه فرهنگیان</a:t>
            </a:r>
            <a:endParaRPr lang="en-US" sz="16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C013FC0-8402-D34A-3FA2-233B6ECB221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7418" y="8282037"/>
            <a:ext cx="2022307" cy="1158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45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8-Point Star 19"/>
          <p:cNvSpPr/>
          <p:nvPr/>
        </p:nvSpPr>
        <p:spPr>
          <a:xfrm>
            <a:off x="90658" y="8914425"/>
            <a:ext cx="457200" cy="457200"/>
          </a:xfrm>
          <a:prstGeom prst="star8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5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" y="1803148"/>
            <a:ext cx="6858000" cy="614198"/>
          </a:xfrm>
          <a:prstGeom prst="rect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sz="2400" b="1" dirty="0">
                <a:cs typeface="B Mitra" panose="00000400000000000000" pitchFamily="2" charset="-78"/>
              </a:rPr>
              <a:t>معرفی اعضای انجمن علمی- دانشجویی</a:t>
            </a:r>
            <a:endParaRPr lang="en-US" sz="2400" dirty="0">
              <a:cs typeface="B Mitra" panose="000004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" y="2462093"/>
            <a:ext cx="6858000" cy="67014"/>
          </a:xfrm>
          <a:prstGeom prst="rect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602083" y="9109173"/>
            <a:ext cx="4426114" cy="85003"/>
          </a:xfrm>
          <a:prstGeom prst="rect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44" name="Rectangle 2"/>
          <p:cNvSpPr>
            <a:spLocks noChangeArrowheads="1"/>
          </p:cNvSpPr>
          <p:nvPr/>
        </p:nvSpPr>
        <p:spPr bwMode="auto">
          <a:xfrm>
            <a:off x="3590775" y="2614612"/>
            <a:ext cx="2876107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r" rtl="1"/>
            <a:r>
              <a:rPr lang="fa-IR" sz="1600" b="1" dirty="0">
                <a:solidFill>
                  <a:srgbClr val="07C5A1"/>
                </a:solidFill>
                <a:cs typeface="B Zar" panose="00000400000000000000" pitchFamily="2" charset="-78"/>
              </a:rPr>
              <a:t>اعضای شورای مرکزی انجمن علمی</a:t>
            </a:r>
            <a:endParaRPr lang="en-US" sz="1600" b="1" dirty="0">
              <a:solidFill>
                <a:srgbClr val="07C5A1"/>
              </a:solidFill>
              <a:cs typeface="B Zar" panose="00000400000000000000" pitchFamily="2" charset="-78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9034090"/>
              </p:ext>
            </p:extLst>
          </p:nvPr>
        </p:nvGraphicFramePr>
        <p:xfrm>
          <a:off x="478586" y="3140839"/>
          <a:ext cx="5900829" cy="2311794"/>
        </p:xfrm>
        <a:graphic>
          <a:graphicData uri="http://schemas.openxmlformats.org/drawingml/2006/table">
            <a:tbl>
              <a:tblPr rtl="1" firstRow="1" firstCol="1" lastRow="1" lastCol="1" bandRow="1" bandCol="1">
                <a:tableStyleId>{5C22544A-7EE6-4342-B048-85BDC9FD1C3A}</a:tableStyleId>
              </a:tblPr>
              <a:tblGrid>
                <a:gridCol w="13300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23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697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77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477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69311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808114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cs typeface="B Zar" panose="00000400000000000000" pitchFamily="2" charset="-78"/>
                        </a:rPr>
                        <a:t>نام و نام‌خانوادگي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cs typeface="B Zar" panose="00000400000000000000" pitchFamily="2" charset="-78"/>
                        </a:rPr>
                        <a:t>سمت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cs typeface="B Zar" panose="00000400000000000000" pitchFamily="2" charset="-78"/>
                        </a:rPr>
                        <a:t>مقطع تحصیلی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cs typeface="B Zar" panose="00000400000000000000" pitchFamily="2" charset="-78"/>
                        </a:rPr>
                        <a:t>سال ورود به دانشگاه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spc="-40">
                          <a:effectLst/>
                          <a:cs typeface="B Zar" panose="00000400000000000000" pitchFamily="2" charset="-78"/>
                        </a:rPr>
                        <a:t>مدت فعاليت در انجمن علمی (سال)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cs typeface="B Zar" panose="00000400000000000000" pitchFamily="2" charset="-78"/>
                        </a:rPr>
                        <a:t>پست الكترونيك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29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انتخاب کنید.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829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انتخاب کنید.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829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انتخاب کنید.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829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انتخاب کنید.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829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انتخاب کنید.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4" name="Shape 513"/>
          <p:cNvSpPr>
            <a:spLocks noGrp="1"/>
          </p:cNvSpPr>
          <p:nvPr>
            <p:ph type="pic" idx="3"/>
          </p:nvPr>
        </p:nvSpPr>
        <p:spPr>
          <a:xfrm>
            <a:off x="3068543" y="5594007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25" name="Shape 513"/>
          <p:cNvSpPr>
            <a:spLocks noGrp="1"/>
          </p:cNvSpPr>
          <p:nvPr>
            <p:ph type="pic" idx="3"/>
          </p:nvPr>
        </p:nvSpPr>
        <p:spPr>
          <a:xfrm>
            <a:off x="2314429" y="7093725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26" name="Shape 513"/>
          <p:cNvSpPr>
            <a:spLocks noGrp="1"/>
          </p:cNvSpPr>
          <p:nvPr>
            <p:ph type="pic" idx="3"/>
          </p:nvPr>
        </p:nvSpPr>
        <p:spPr>
          <a:xfrm>
            <a:off x="818593" y="7093725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28" name="Shape 513"/>
          <p:cNvSpPr>
            <a:spLocks noGrp="1"/>
          </p:cNvSpPr>
          <p:nvPr>
            <p:ph type="pic" idx="3"/>
          </p:nvPr>
        </p:nvSpPr>
        <p:spPr>
          <a:xfrm>
            <a:off x="3810265" y="7093725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29" name="Shape 819"/>
          <p:cNvSpPr/>
          <p:nvPr/>
        </p:nvSpPr>
        <p:spPr>
          <a:xfrm>
            <a:off x="2697717" y="6577754"/>
            <a:ext cx="1664794" cy="56639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4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400" b="1" dirty="0">
              <a:latin typeface="Roboto"/>
              <a:ea typeface="Roboto"/>
              <a:cs typeface="Roboto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Roboto"/>
                <a:sym typeface="Roboto"/>
              </a:rPr>
              <a:t>سمت</a:t>
            </a:r>
            <a:endParaRPr lang="en-US" sz="1000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1" name="Shape 819"/>
          <p:cNvSpPr/>
          <p:nvPr/>
        </p:nvSpPr>
        <p:spPr>
          <a:xfrm>
            <a:off x="3444519" y="8080503"/>
            <a:ext cx="1664794" cy="56639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4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400" b="1" dirty="0">
              <a:latin typeface="Roboto"/>
              <a:ea typeface="Roboto"/>
              <a:cs typeface="Roboto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Roboto"/>
                <a:sym typeface="Roboto"/>
              </a:rPr>
              <a:t>سمت</a:t>
            </a:r>
            <a:endParaRPr lang="en-US" sz="1000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0" name="Shape 819"/>
          <p:cNvSpPr/>
          <p:nvPr/>
        </p:nvSpPr>
        <p:spPr>
          <a:xfrm>
            <a:off x="4940355" y="8080503"/>
            <a:ext cx="1664794" cy="56639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4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400" b="1" dirty="0">
              <a:latin typeface="Roboto"/>
              <a:ea typeface="Roboto"/>
              <a:cs typeface="Roboto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Roboto"/>
                <a:sym typeface="Roboto"/>
              </a:rPr>
              <a:t>سمت</a:t>
            </a:r>
            <a:endParaRPr lang="en-US" sz="1000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2" name="Shape 819"/>
          <p:cNvSpPr/>
          <p:nvPr/>
        </p:nvSpPr>
        <p:spPr>
          <a:xfrm>
            <a:off x="1934898" y="8080503"/>
            <a:ext cx="1664794" cy="56639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4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400" b="1" dirty="0">
              <a:latin typeface="Roboto"/>
              <a:ea typeface="Roboto"/>
              <a:cs typeface="Roboto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Roboto"/>
                <a:sym typeface="Roboto"/>
              </a:rPr>
              <a:t>سمت</a:t>
            </a:r>
            <a:endParaRPr lang="en-US" sz="1000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3" name="Shape 819"/>
          <p:cNvSpPr/>
          <p:nvPr/>
        </p:nvSpPr>
        <p:spPr>
          <a:xfrm>
            <a:off x="452847" y="8080503"/>
            <a:ext cx="1664794" cy="56639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4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400" b="1" dirty="0">
              <a:latin typeface="Roboto"/>
              <a:ea typeface="Roboto"/>
              <a:cs typeface="Roboto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Roboto"/>
                <a:sym typeface="Roboto"/>
              </a:rPr>
              <a:t>سمت</a:t>
            </a:r>
            <a:endParaRPr lang="en-US" sz="1000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7" name="Shape 513"/>
          <p:cNvSpPr>
            <a:spLocks noGrp="1"/>
          </p:cNvSpPr>
          <p:nvPr>
            <p:ph type="pic" idx="3"/>
          </p:nvPr>
        </p:nvSpPr>
        <p:spPr>
          <a:xfrm>
            <a:off x="5306101" y="7093725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59793EA-DA0E-092C-4542-3E5D80270387}"/>
              </a:ext>
            </a:extLst>
          </p:cNvPr>
          <p:cNvSpPr/>
          <p:nvPr/>
        </p:nvSpPr>
        <p:spPr>
          <a:xfrm>
            <a:off x="5502642" y="195076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محل قرارگیری لوگو انجمن</a:t>
            </a:r>
            <a:endParaRPr lang="en-US" sz="1400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2B71AE5-8603-1B12-092E-8D6F6B550E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968" y="110686"/>
            <a:ext cx="780356" cy="114614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A183345-62A4-14DC-9D94-07EA94AB80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159" y="167714"/>
            <a:ext cx="774259" cy="97544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6EF64B7-1529-9953-83AB-C36DEC1BD503}"/>
              </a:ext>
            </a:extLst>
          </p:cNvPr>
          <p:cNvSpPr txBox="1"/>
          <p:nvPr/>
        </p:nvSpPr>
        <p:spPr>
          <a:xfrm>
            <a:off x="274992" y="722107"/>
            <a:ext cx="630282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b="1" dirty="0">
                <a:cs typeface="B Titr" panose="00000700000000000000" pitchFamily="2" charset="-78"/>
              </a:rPr>
              <a:t>گزارش جامع عملکرد</a:t>
            </a:r>
          </a:p>
          <a:p>
            <a:pPr algn="ctr" rtl="1">
              <a:lnSpc>
                <a:spcPct val="150000"/>
              </a:lnSpc>
            </a:pPr>
            <a:r>
              <a:rPr lang="fa-IR" sz="1600" b="1" dirty="0">
                <a:solidFill>
                  <a:srgbClr val="C00000"/>
                </a:solidFill>
                <a:cs typeface="B Titr" panose="00000700000000000000" pitchFamily="2" charset="-78"/>
              </a:rPr>
              <a:t>انجمن علمی- دانشجویی (نام انجمن علمی به همراه اسم پردیس یا مرکز)</a:t>
            </a:r>
          </a:p>
          <a:p>
            <a:pPr algn="ctr" rtl="1">
              <a:lnSpc>
                <a:spcPct val="150000"/>
              </a:lnSpc>
            </a:pPr>
            <a:r>
              <a:rPr lang="fa-IR" sz="1600" b="1" dirty="0">
                <a:solidFill>
                  <a:srgbClr val="C00000"/>
                </a:solidFill>
                <a:cs typeface="B Titr" panose="00000700000000000000" pitchFamily="2" charset="-78"/>
              </a:rPr>
              <a:t>جشنواره دانشگاهی حرکت دانشگاه فرهنگیان</a:t>
            </a:r>
            <a:endParaRPr lang="en-US" sz="16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8F264DD-C0FC-8540-D2D6-49098F79296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7418" y="8452157"/>
            <a:ext cx="2022307" cy="1158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493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8-Point Star 19"/>
          <p:cNvSpPr/>
          <p:nvPr/>
        </p:nvSpPr>
        <p:spPr>
          <a:xfrm>
            <a:off x="286110" y="8521307"/>
            <a:ext cx="457200" cy="457200"/>
          </a:xfrm>
          <a:prstGeom prst="star8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6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" y="1726948"/>
            <a:ext cx="6858000" cy="614198"/>
          </a:xfrm>
          <a:prstGeom prst="rect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sz="2400" b="1" dirty="0">
                <a:cs typeface="B Mitra" panose="00000400000000000000" pitchFamily="2" charset="-78"/>
              </a:rPr>
              <a:t>معرفی استاد مشاور انجمن علمی- دانشجویی</a:t>
            </a:r>
            <a:endParaRPr lang="en-US" sz="2400" dirty="0">
              <a:cs typeface="B Mitra" panose="000004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" y="2385893"/>
            <a:ext cx="6858000" cy="67014"/>
          </a:xfrm>
          <a:prstGeom prst="rect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23" name="Rectangle 22"/>
          <p:cNvSpPr/>
          <p:nvPr/>
        </p:nvSpPr>
        <p:spPr>
          <a:xfrm flipV="1">
            <a:off x="721661" y="8749907"/>
            <a:ext cx="4199794" cy="45719"/>
          </a:xfrm>
          <a:prstGeom prst="rect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44" name="Rectangle 2"/>
          <p:cNvSpPr>
            <a:spLocks noChangeArrowheads="1"/>
          </p:cNvSpPr>
          <p:nvPr/>
        </p:nvSpPr>
        <p:spPr bwMode="auto">
          <a:xfrm>
            <a:off x="5475905" y="2889858"/>
            <a:ext cx="990977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r" rtl="1"/>
            <a:r>
              <a:rPr lang="fa-IR" sz="1600" b="1" dirty="0">
                <a:solidFill>
                  <a:srgbClr val="07C5A1"/>
                </a:solidFill>
                <a:cs typeface="B Zar" panose="00000400000000000000" pitchFamily="2" charset="-78"/>
              </a:rPr>
              <a:t>استاد مشاور</a:t>
            </a:r>
            <a:endParaRPr lang="en-US" sz="1600" b="1" dirty="0">
              <a:solidFill>
                <a:srgbClr val="07C5A1"/>
              </a:solidFill>
              <a:cs typeface="B Zar" panose="00000400000000000000" pitchFamily="2" charset="-78"/>
            </a:endParaRPr>
          </a:p>
        </p:txBody>
      </p:sp>
      <p:sp>
        <p:nvSpPr>
          <p:cNvPr id="27" name="Shape 513"/>
          <p:cNvSpPr>
            <a:spLocks noGrp="1"/>
          </p:cNvSpPr>
          <p:nvPr>
            <p:ph type="pic" idx="3"/>
          </p:nvPr>
        </p:nvSpPr>
        <p:spPr>
          <a:xfrm>
            <a:off x="2962350" y="2989538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30" name="Shape 819"/>
          <p:cNvSpPr/>
          <p:nvPr/>
        </p:nvSpPr>
        <p:spPr>
          <a:xfrm>
            <a:off x="743310" y="7176626"/>
            <a:ext cx="1132840" cy="100223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2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200" b="1" dirty="0">
              <a:latin typeface="Roboto"/>
              <a:ea typeface="Roboto"/>
              <a:cs typeface="Roboto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Roboto"/>
                <a:sym typeface="Roboto"/>
              </a:rPr>
              <a:t>مرتبه علمی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Roboto"/>
                <a:sym typeface="Roboto"/>
              </a:rPr>
              <a:t>پست الکترونیک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Roboto"/>
                <a:sym typeface="Roboto"/>
              </a:rPr>
              <a:t>سوابق علمی</a:t>
            </a:r>
            <a:endParaRPr lang="en-US" sz="1000" dirty="0">
              <a:latin typeface="Roboto"/>
              <a:ea typeface="Roboto"/>
              <a:cs typeface="Roboto"/>
              <a:sym typeface="Roboto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7881938"/>
              </p:ext>
            </p:extLst>
          </p:nvPr>
        </p:nvGraphicFramePr>
        <p:xfrm>
          <a:off x="471489" y="4238939"/>
          <a:ext cx="5915024" cy="1049162"/>
        </p:xfrm>
        <a:graphic>
          <a:graphicData uri="http://schemas.openxmlformats.org/drawingml/2006/table">
            <a:tbl>
              <a:tblPr rtl="1" firstRow="1" firstCol="1" lastRow="1" lastCol="1" bandRow="1" bandCol="1">
                <a:tableStyleId>{5C22544A-7EE6-4342-B048-85BDC9FD1C3A}</a:tableStyleId>
              </a:tblPr>
              <a:tblGrid>
                <a:gridCol w="1971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718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718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58376">
                <a:tc gridSpan="3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استاد مشاور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567" marR="65567" marT="0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5393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نام و نام خانوادگی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567" marR="65567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سوابق و مرتبه علمی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567" marR="65567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پست الکترونیک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567" marR="65567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5393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567" marR="65567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567" marR="65567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567" marR="65567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5" name="Shape 513"/>
          <p:cNvSpPr>
            <a:spLocks noGrp="1"/>
          </p:cNvSpPr>
          <p:nvPr>
            <p:ph type="pic" idx="3"/>
          </p:nvPr>
        </p:nvSpPr>
        <p:spPr>
          <a:xfrm>
            <a:off x="849822" y="6147956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36" name="Rectangle 2"/>
          <p:cNvSpPr>
            <a:spLocks noChangeArrowheads="1"/>
          </p:cNvSpPr>
          <p:nvPr/>
        </p:nvSpPr>
        <p:spPr bwMode="auto">
          <a:xfrm>
            <a:off x="4706465" y="5605874"/>
            <a:ext cx="1760417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r" rtl="1"/>
            <a:r>
              <a:rPr lang="fa-IR" sz="1600" b="1" dirty="0">
                <a:solidFill>
                  <a:srgbClr val="07C5A1"/>
                </a:solidFill>
                <a:cs typeface="B Zar" panose="00000400000000000000" pitchFamily="2" charset="-78"/>
              </a:rPr>
              <a:t>مشاورین انجمن علمی</a:t>
            </a:r>
            <a:endParaRPr lang="en-US" sz="1600" b="1" dirty="0">
              <a:solidFill>
                <a:srgbClr val="07C5A1"/>
              </a:solidFill>
              <a:cs typeface="B Zar" panose="00000400000000000000" pitchFamily="2" charset="-78"/>
            </a:endParaRPr>
          </a:p>
        </p:txBody>
      </p:sp>
      <p:sp>
        <p:nvSpPr>
          <p:cNvPr id="37" name="Shape 819"/>
          <p:cNvSpPr/>
          <p:nvPr/>
        </p:nvSpPr>
        <p:spPr>
          <a:xfrm>
            <a:off x="2125070" y="7176626"/>
            <a:ext cx="1132840" cy="100223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2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200" b="1" dirty="0">
              <a:latin typeface="Roboto"/>
              <a:ea typeface="Roboto"/>
              <a:cs typeface="Roboto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Roboto"/>
                <a:sym typeface="Roboto"/>
              </a:rPr>
              <a:t>مرتبه علمی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Roboto"/>
                <a:sym typeface="Roboto"/>
              </a:rPr>
              <a:t>پست الکترونیک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Roboto"/>
                <a:sym typeface="Roboto"/>
              </a:rPr>
              <a:t>سوابق علمی</a:t>
            </a:r>
            <a:endParaRPr lang="en-US" sz="1000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8" name="Shape 513"/>
          <p:cNvSpPr>
            <a:spLocks noGrp="1"/>
          </p:cNvSpPr>
          <p:nvPr>
            <p:ph type="pic" idx="3"/>
          </p:nvPr>
        </p:nvSpPr>
        <p:spPr>
          <a:xfrm>
            <a:off x="2231582" y="6147956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39" name="Shape 819"/>
          <p:cNvSpPr/>
          <p:nvPr/>
        </p:nvSpPr>
        <p:spPr>
          <a:xfrm>
            <a:off x="3547470" y="7176626"/>
            <a:ext cx="1132840" cy="100223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2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200" b="1" dirty="0">
              <a:latin typeface="Roboto"/>
              <a:ea typeface="Roboto"/>
              <a:cs typeface="Roboto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Roboto"/>
                <a:sym typeface="Roboto"/>
              </a:rPr>
              <a:t>مرتبه علمی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Roboto"/>
                <a:sym typeface="Roboto"/>
              </a:rPr>
              <a:t>پست الکترونیک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Roboto"/>
                <a:sym typeface="Roboto"/>
              </a:rPr>
              <a:t>سوابق علمی</a:t>
            </a:r>
            <a:endParaRPr lang="en-US" sz="1000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0" name="Shape 513"/>
          <p:cNvSpPr>
            <a:spLocks noGrp="1"/>
          </p:cNvSpPr>
          <p:nvPr>
            <p:ph type="pic" idx="3"/>
          </p:nvPr>
        </p:nvSpPr>
        <p:spPr>
          <a:xfrm>
            <a:off x="3653982" y="6147956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41" name="Shape 819"/>
          <p:cNvSpPr/>
          <p:nvPr/>
        </p:nvSpPr>
        <p:spPr>
          <a:xfrm>
            <a:off x="4921455" y="7176626"/>
            <a:ext cx="1132840" cy="100223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2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200" b="1" dirty="0">
              <a:latin typeface="Roboto"/>
              <a:ea typeface="Roboto"/>
              <a:cs typeface="Roboto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Roboto"/>
                <a:sym typeface="Roboto"/>
              </a:rPr>
              <a:t>مرتبه علمی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Roboto"/>
                <a:sym typeface="Roboto"/>
              </a:rPr>
              <a:t>پست الکترونیک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Roboto"/>
                <a:sym typeface="Roboto"/>
              </a:rPr>
              <a:t>سوابق علمی</a:t>
            </a:r>
            <a:endParaRPr lang="en-US" sz="1000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2" name="Shape 513"/>
          <p:cNvSpPr>
            <a:spLocks noGrp="1"/>
          </p:cNvSpPr>
          <p:nvPr>
            <p:ph type="pic" idx="3"/>
          </p:nvPr>
        </p:nvSpPr>
        <p:spPr>
          <a:xfrm>
            <a:off x="5027967" y="6147956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8B7279A-3528-6218-7394-00DC8E230F15}"/>
              </a:ext>
            </a:extLst>
          </p:cNvPr>
          <p:cNvSpPr/>
          <p:nvPr/>
        </p:nvSpPr>
        <p:spPr>
          <a:xfrm>
            <a:off x="5502642" y="195076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محل قرارگیری لوگو انجمن</a:t>
            </a:r>
            <a:endParaRPr lang="en-US" sz="1400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E233AAB-0514-6A51-C5B8-7809240DBF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968" y="110686"/>
            <a:ext cx="780356" cy="114614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B994E18-9DA7-E0BB-324B-24D731C9D3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159" y="167714"/>
            <a:ext cx="774259" cy="97544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F5BF066-45AB-2D83-0B9F-C9A0CEF938F4}"/>
              </a:ext>
            </a:extLst>
          </p:cNvPr>
          <p:cNvSpPr txBox="1"/>
          <p:nvPr/>
        </p:nvSpPr>
        <p:spPr>
          <a:xfrm>
            <a:off x="274992" y="722107"/>
            <a:ext cx="630282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b="1" dirty="0">
                <a:cs typeface="B Titr" panose="00000700000000000000" pitchFamily="2" charset="-78"/>
              </a:rPr>
              <a:t>گزارش جامع عملکرد</a:t>
            </a:r>
          </a:p>
          <a:p>
            <a:pPr algn="ctr" rtl="1">
              <a:lnSpc>
                <a:spcPct val="150000"/>
              </a:lnSpc>
            </a:pPr>
            <a:r>
              <a:rPr lang="fa-IR" sz="1600" b="1" dirty="0">
                <a:solidFill>
                  <a:srgbClr val="C00000"/>
                </a:solidFill>
                <a:cs typeface="B Titr" panose="00000700000000000000" pitchFamily="2" charset="-78"/>
              </a:rPr>
              <a:t>انجمن علمی- دانشجویی (نام انجمن علمی به همراه اسم پردیس یا مرکز)</a:t>
            </a:r>
          </a:p>
          <a:p>
            <a:pPr algn="ctr" rtl="1">
              <a:lnSpc>
                <a:spcPct val="150000"/>
              </a:lnSpc>
            </a:pPr>
            <a:r>
              <a:rPr lang="fa-IR" sz="1600" b="1" dirty="0">
                <a:solidFill>
                  <a:srgbClr val="C00000"/>
                </a:solidFill>
                <a:cs typeface="B Titr" panose="00000700000000000000" pitchFamily="2" charset="-78"/>
              </a:rPr>
              <a:t>جشنواره دانشگاهی حرکت دانشگاه فرهنگیان</a:t>
            </a:r>
            <a:endParaRPr lang="en-US" sz="16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27A681C-17E0-88B4-E577-8D0AEEC11A1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7418" y="8282037"/>
            <a:ext cx="2022307" cy="1158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5367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8-Point Star 19"/>
          <p:cNvSpPr/>
          <p:nvPr/>
        </p:nvSpPr>
        <p:spPr>
          <a:xfrm>
            <a:off x="80625" y="8803947"/>
            <a:ext cx="457200" cy="457200"/>
          </a:xfrm>
          <a:prstGeom prst="star8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7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" y="1528828"/>
            <a:ext cx="6858000" cy="614198"/>
          </a:xfrm>
          <a:prstGeom prst="rect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sz="2400" b="1" dirty="0">
                <a:cs typeface="B Mitra" panose="00000400000000000000" pitchFamily="2" charset="-78"/>
              </a:rPr>
              <a:t>معرفی</a:t>
            </a:r>
            <a:r>
              <a:rPr lang="en-US" sz="2400" b="1" dirty="0">
                <a:cs typeface="B Mitra" panose="00000400000000000000" pitchFamily="2" charset="-78"/>
              </a:rPr>
              <a:t> </a:t>
            </a:r>
            <a:r>
              <a:rPr lang="fa-IR" sz="2400" b="1" dirty="0">
                <a:cs typeface="B Mitra" panose="00000400000000000000" pitchFamily="2" charset="-78"/>
              </a:rPr>
              <a:t>سایر اعضای انجمن علمی- دانشجویی</a:t>
            </a:r>
            <a:endParaRPr lang="en-US" sz="2400" dirty="0">
              <a:cs typeface="B Mitra" panose="000004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" y="2187773"/>
            <a:ext cx="6858000" cy="67014"/>
          </a:xfrm>
          <a:prstGeom prst="rect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23" name="Rectangle 22"/>
          <p:cNvSpPr/>
          <p:nvPr/>
        </p:nvSpPr>
        <p:spPr>
          <a:xfrm flipV="1">
            <a:off x="537825" y="9034321"/>
            <a:ext cx="4217055" cy="47866"/>
          </a:xfrm>
          <a:prstGeom prst="rect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44" name="Rectangle 2"/>
          <p:cNvSpPr>
            <a:spLocks noChangeArrowheads="1"/>
          </p:cNvSpPr>
          <p:nvPr/>
        </p:nvSpPr>
        <p:spPr bwMode="auto">
          <a:xfrm>
            <a:off x="5025462" y="2316729"/>
            <a:ext cx="144142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r" rtl="1"/>
            <a:r>
              <a:rPr lang="fa-IR" sz="1600" b="1" dirty="0">
                <a:solidFill>
                  <a:srgbClr val="07C5A1"/>
                </a:solidFill>
                <a:cs typeface="B Zar" panose="00000400000000000000" pitchFamily="2" charset="-78"/>
              </a:rPr>
              <a:t>دانشجویان همکار</a:t>
            </a:r>
            <a:endParaRPr lang="en-US" sz="1600" b="1" dirty="0">
              <a:solidFill>
                <a:srgbClr val="07C5A1"/>
              </a:solidFill>
              <a:cs typeface="B Zar" panose="00000400000000000000" pitchFamily="2" charset="-78"/>
            </a:endParaRPr>
          </a:p>
        </p:txBody>
      </p:sp>
      <p:sp>
        <p:nvSpPr>
          <p:cNvPr id="30" name="Shape 819"/>
          <p:cNvSpPr/>
          <p:nvPr/>
        </p:nvSpPr>
        <p:spPr>
          <a:xfrm>
            <a:off x="743310" y="3749735"/>
            <a:ext cx="1132840" cy="32145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2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200" b="1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5" name="Shape 513"/>
          <p:cNvSpPr>
            <a:spLocks noGrp="1"/>
          </p:cNvSpPr>
          <p:nvPr>
            <p:ph type="pic" idx="3"/>
          </p:nvPr>
        </p:nvSpPr>
        <p:spPr>
          <a:xfrm>
            <a:off x="849822" y="2721065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37" name="Shape 819"/>
          <p:cNvSpPr/>
          <p:nvPr/>
        </p:nvSpPr>
        <p:spPr>
          <a:xfrm>
            <a:off x="2125070" y="3749735"/>
            <a:ext cx="1132840" cy="32145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2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200" b="1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8" name="Shape 513"/>
          <p:cNvSpPr>
            <a:spLocks noGrp="1"/>
          </p:cNvSpPr>
          <p:nvPr>
            <p:ph type="pic" idx="3"/>
          </p:nvPr>
        </p:nvSpPr>
        <p:spPr>
          <a:xfrm>
            <a:off x="2231582" y="2721065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39" name="Shape 819"/>
          <p:cNvSpPr/>
          <p:nvPr/>
        </p:nvSpPr>
        <p:spPr>
          <a:xfrm>
            <a:off x="3547470" y="3749735"/>
            <a:ext cx="1132840" cy="32145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2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200" b="1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0" name="Shape 513"/>
          <p:cNvSpPr>
            <a:spLocks noGrp="1"/>
          </p:cNvSpPr>
          <p:nvPr>
            <p:ph type="pic" idx="3"/>
          </p:nvPr>
        </p:nvSpPr>
        <p:spPr>
          <a:xfrm>
            <a:off x="3653982" y="2721065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41" name="Shape 819"/>
          <p:cNvSpPr/>
          <p:nvPr/>
        </p:nvSpPr>
        <p:spPr>
          <a:xfrm>
            <a:off x="4921455" y="3749735"/>
            <a:ext cx="1132840" cy="32145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2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200" b="1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2" name="Shape 513"/>
          <p:cNvSpPr>
            <a:spLocks noGrp="1"/>
          </p:cNvSpPr>
          <p:nvPr>
            <p:ph type="pic" idx="3"/>
          </p:nvPr>
        </p:nvSpPr>
        <p:spPr>
          <a:xfrm>
            <a:off x="5027967" y="2721065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24" name="Shape 819"/>
          <p:cNvSpPr/>
          <p:nvPr/>
        </p:nvSpPr>
        <p:spPr>
          <a:xfrm>
            <a:off x="743310" y="5263575"/>
            <a:ext cx="1132840" cy="32145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2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200" b="1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5" name="Shape 513"/>
          <p:cNvSpPr>
            <a:spLocks noGrp="1"/>
          </p:cNvSpPr>
          <p:nvPr>
            <p:ph type="pic" idx="3"/>
          </p:nvPr>
        </p:nvSpPr>
        <p:spPr>
          <a:xfrm>
            <a:off x="849822" y="4234905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26" name="Shape 819"/>
          <p:cNvSpPr/>
          <p:nvPr/>
        </p:nvSpPr>
        <p:spPr>
          <a:xfrm>
            <a:off x="2125070" y="5263575"/>
            <a:ext cx="1132840" cy="32145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2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200" b="1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8" name="Shape 513"/>
          <p:cNvSpPr>
            <a:spLocks noGrp="1"/>
          </p:cNvSpPr>
          <p:nvPr>
            <p:ph type="pic" idx="3"/>
          </p:nvPr>
        </p:nvSpPr>
        <p:spPr>
          <a:xfrm>
            <a:off x="2231582" y="4234905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29" name="Shape 819"/>
          <p:cNvSpPr/>
          <p:nvPr/>
        </p:nvSpPr>
        <p:spPr>
          <a:xfrm>
            <a:off x="3547470" y="5263575"/>
            <a:ext cx="1132840" cy="32145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2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200" b="1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1" name="Shape 513"/>
          <p:cNvSpPr>
            <a:spLocks noGrp="1"/>
          </p:cNvSpPr>
          <p:nvPr>
            <p:ph type="pic" idx="3"/>
          </p:nvPr>
        </p:nvSpPr>
        <p:spPr>
          <a:xfrm>
            <a:off x="3653982" y="4234905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32" name="Shape 819"/>
          <p:cNvSpPr/>
          <p:nvPr/>
        </p:nvSpPr>
        <p:spPr>
          <a:xfrm>
            <a:off x="4921455" y="5263575"/>
            <a:ext cx="1132840" cy="32145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2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200" b="1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3" name="Shape 513"/>
          <p:cNvSpPr>
            <a:spLocks noGrp="1"/>
          </p:cNvSpPr>
          <p:nvPr>
            <p:ph type="pic" idx="3"/>
          </p:nvPr>
        </p:nvSpPr>
        <p:spPr>
          <a:xfrm>
            <a:off x="5027967" y="4234905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34" name="Shape 819"/>
          <p:cNvSpPr/>
          <p:nvPr/>
        </p:nvSpPr>
        <p:spPr>
          <a:xfrm>
            <a:off x="743310" y="6798994"/>
            <a:ext cx="1132840" cy="32145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2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200" b="1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3" name="Shape 513"/>
          <p:cNvSpPr>
            <a:spLocks noGrp="1"/>
          </p:cNvSpPr>
          <p:nvPr>
            <p:ph type="pic" idx="3"/>
          </p:nvPr>
        </p:nvSpPr>
        <p:spPr>
          <a:xfrm>
            <a:off x="849822" y="5770324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45" name="Shape 819"/>
          <p:cNvSpPr/>
          <p:nvPr/>
        </p:nvSpPr>
        <p:spPr>
          <a:xfrm>
            <a:off x="2125070" y="6798994"/>
            <a:ext cx="1132840" cy="32145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2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200" b="1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6" name="Shape 513"/>
          <p:cNvSpPr>
            <a:spLocks noGrp="1"/>
          </p:cNvSpPr>
          <p:nvPr>
            <p:ph type="pic" idx="3"/>
          </p:nvPr>
        </p:nvSpPr>
        <p:spPr>
          <a:xfrm>
            <a:off x="2231582" y="5770324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47" name="Shape 819"/>
          <p:cNvSpPr/>
          <p:nvPr/>
        </p:nvSpPr>
        <p:spPr>
          <a:xfrm>
            <a:off x="3547470" y="6798994"/>
            <a:ext cx="1132840" cy="32145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2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200" b="1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8" name="Shape 513"/>
          <p:cNvSpPr>
            <a:spLocks noGrp="1"/>
          </p:cNvSpPr>
          <p:nvPr>
            <p:ph type="pic" idx="3"/>
          </p:nvPr>
        </p:nvSpPr>
        <p:spPr>
          <a:xfrm>
            <a:off x="3653982" y="5770324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49" name="Shape 819"/>
          <p:cNvSpPr/>
          <p:nvPr/>
        </p:nvSpPr>
        <p:spPr>
          <a:xfrm>
            <a:off x="4921455" y="6798994"/>
            <a:ext cx="1132840" cy="32145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2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200" b="1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0" name="Shape 513"/>
          <p:cNvSpPr>
            <a:spLocks noGrp="1"/>
          </p:cNvSpPr>
          <p:nvPr>
            <p:ph type="pic" idx="3"/>
          </p:nvPr>
        </p:nvSpPr>
        <p:spPr>
          <a:xfrm>
            <a:off x="5027967" y="5770324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51" name="Shape 819"/>
          <p:cNvSpPr/>
          <p:nvPr/>
        </p:nvSpPr>
        <p:spPr>
          <a:xfrm>
            <a:off x="743310" y="8301711"/>
            <a:ext cx="1132840" cy="32145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2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200" b="1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2" name="Shape 513"/>
          <p:cNvSpPr>
            <a:spLocks noGrp="1"/>
          </p:cNvSpPr>
          <p:nvPr>
            <p:ph type="pic" idx="3"/>
          </p:nvPr>
        </p:nvSpPr>
        <p:spPr>
          <a:xfrm>
            <a:off x="849822" y="7283682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53" name="Shape 819"/>
          <p:cNvSpPr/>
          <p:nvPr/>
        </p:nvSpPr>
        <p:spPr>
          <a:xfrm>
            <a:off x="2125070" y="8312352"/>
            <a:ext cx="1132840" cy="32145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2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200" b="1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4" name="Shape 513"/>
          <p:cNvSpPr>
            <a:spLocks noGrp="1"/>
          </p:cNvSpPr>
          <p:nvPr>
            <p:ph type="pic" idx="3"/>
          </p:nvPr>
        </p:nvSpPr>
        <p:spPr>
          <a:xfrm>
            <a:off x="2231582" y="7283682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55" name="Shape 819"/>
          <p:cNvSpPr/>
          <p:nvPr/>
        </p:nvSpPr>
        <p:spPr>
          <a:xfrm>
            <a:off x="3547470" y="8312352"/>
            <a:ext cx="1132840" cy="32145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2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200" b="1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6" name="Shape 513"/>
          <p:cNvSpPr>
            <a:spLocks noGrp="1"/>
          </p:cNvSpPr>
          <p:nvPr>
            <p:ph type="pic" idx="3"/>
          </p:nvPr>
        </p:nvSpPr>
        <p:spPr>
          <a:xfrm>
            <a:off x="3653982" y="7283682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57" name="Shape 819"/>
          <p:cNvSpPr/>
          <p:nvPr/>
        </p:nvSpPr>
        <p:spPr>
          <a:xfrm>
            <a:off x="4921455" y="8312352"/>
            <a:ext cx="1132840" cy="32145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2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200" b="1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8" name="Shape 513"/>
          <p:cNvSpPr>
            <a:spLocks noGrp="1"/>
          </p:cNvSpPr>
          <p:nvPr>
            <p:ph type="pic" idx="3"/>
          </p:nvPr>
        </p:nvSpPr>
        <p:spPr>
          <a:xfrm>
            <a:off x="5027967" y="7283682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EEA6DBD-DB0D-1CEB-7EA8-D6A171BC8B72}"/>
              </a:ext>
            </a:extLst>
          </p:cNvPr>
          <p:cNvSpPr/>
          <p:nvPr/>
        </p:nvSpPr>
        <p:spPr>
          <a:xfrm>
            <a:off x="5502642" y="36052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محل قرارگیری لوگو انجمن</a:t>
            </a:r>
            <a:endParaRPr lang="en-US" sz="1400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A04FE0A-F074-170F-6ACC-CF383A877D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968" y="-48338"/>
            <a:ext cx="780356" cy="114614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DFF4EC6-93A6-BAB2-7710-CC55D5A01D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159" y="48446"/>
            <a:ext cx="774259" cy="97544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790606F-11D2-A1F7-6939-3EC6E7399180}"/>
              </a:ext>
            </a:extLst>
          </p:cNvPr>
          <p:cNvSpPr txBox="1"/>
          <p:nvPr/>
        </p:nvSpPr>
        <p:spPr>
          <a:xfrm>
            <a:off x="274992" y="463693"/>
            <a:ext cx="630282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b="1" dirty="0">
                <a:cs typeface="B Titr" panose="00000700000000000000" pitchFamily="2" charset="-78"/>
              </a:rPr>
              <a:t>گزارش جامع عملکرد</a:t>
            </a:r>
          </a:p>
          <a:p>
            <a:pPr algn="ctr" rtl="1">
              <a:lnSpc>
                <a:spcPct val="150000"/>
              </a:lnSpc>
            </a:pPr>
            <a:r>
              <a:rPr lang="fa-IR" sz="1600" b="1" dirty="0">
                <a:solidFill>
                  <a:srgbClr val="C00000"/>
                </a:solidFill>
                <a:cs typeface="B Titr" panose="00000700000000000000" pitchFamily="2" charset="-78"/>
              </a:rPr>
              <a:t>انجمن علمی- دانشجویی (نام انجمن علمی به همراه اسم پردیس یا مرکز)</a:t>
            </a:r>
          </a:p>
          <a:p>
            <a:pPr algn="ctr" rtl="1">
              <a:lnSpc>
                <a:spcPct val="150000"/>
              </a:lnSpc>
            </a:pPr>
            <a:r>
              <a:rPr lang="fa-IR" sz="1600" b="1" dirty="0">
                <a:solidFill>
                  <a:srgbClr val="C00000"/>
                </a:solidFill>
                <a:cs typeface="B Titr" panose="00000700000000000000" pitchFamily="2" charset="-78"/>
              </a:rPr>
              <a:t>جشنواره دانشگاهی حرکت دانشگاه فرهنگیان</a:t>
            </a:r>
            <a:endParaRPr lang="en-US" sz="16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1D0C6EF-1FCB-A914-8AA6-1A47ED5A3CF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7418" y="8494687"/>
            <a:ext cx="2022307" cy="1158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465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6858000" cy="9906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50725"/>
            <a:ext cx="6858000" cy="538964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441350" y="7093909"/>
            <a:ext cx="28556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ctr" rtl="1">
              <a:buFont typeface="Arial" panose="020B0604020202020204" pitchFamily="34" charset="0"/>
              <a:buChar char="•"/>
            </a:pPr>
            <a:r>
              <a:rPr lang="fa-IR" b="1" dirty="0">
                <a:solidFill>
                  <a:srgbClr val="FFFF00"/>
                </a:solidFill>
                <a:cs typeface="B Mitra" panose="00000400000000000000" pitchFamily="2" charset="-78"/>
              </a:rPr>
              <a:t>عنوان دوره</a:t>
            </a:r>
          </a:p>
          <a:p>
            <a:pPr marL="285750" indent="-285750" algn="ctr" rtl="1">
              <a:buFont typeface="Arial" panose="020B0604020202020204" pitchFamily="34" charset="0"/>
              <a:buChar char="•"/>
            </a:pPr>
            <a:r>
              <a:rPr lang="fa-IR" b="1" dirty="0">
                <a:solidFill>
                  <a:srgbClr val="FFFF00"/>
                </a:solidFill>
                <a:cs typeface="B Mitra" panose="00000400000000000000" pitchFamily="2" charset="-78"/>
              </a:rPr>
              <a:t>عنوان دوره</a:t>
            </a:r>
            <a:endParaRPr lang="en-US" b="1" dirty="0">
              <a:solidFill>
                <a:srgbClr val="FFFF00"/>
              </a:solidFill>
              <a:cs typeface="B Mitra" panose="00000400000000000000" pitchFamily="2" charset="-78"/>
            </a:endParaRPr>
          </a:p>
          <a:p>
            <a:pPr marL="285750" indent="-285750" algn="ctr" rtl="1">
              <a:buFont typeface="Arial" panose="020B0604020202020204" pitchFamily="34" charset="0"/>
              <a:buChar char="•"/>
            </a:pPr>
            <a:r>
              <a:rPr lang="fa-IR" b="1" dirty="0">
                <a:solidFill>
                  <a:srgbClr val="FFFF00"/>
                </a:solidFill>
                <a:cs typeface="B Mitra" panose="00000400000000000000" pitchFamily="2" charset="-78"/>
              </a:rPr>
              <a:t>عنوان دوره</a:t>
            </a:r>
            <a:endParaRPr lang="en-US" b="1" dirty="0">
              <a:solidFill>
                <a:srgbClr val="FFFF00"/>
              </a:solidFill>
              <a:cs typeface="B Mitra" panose="00000400000000000000" pitchFamily="2" charset="-78"/>
            </a:endParaRPr>
          </a:p>
          <a:p>
            <a:pPr marL="285750" indent="-285750" algn="ctr" rtl="1">
              <a:buFont typeface="Arial" panose="020B0604020202020204" pitchFamily="34" charset="0"/>
              <a:buChar char="•"/>
            </a:pPr>
            <a:endParaRPr lang="en-US" b="1" dirty="0">
              <a:solidFill>
                <a:srgbClr val="FFFF00"/>
              </a:solidFill>
              <a:cs typeface="B Mitra" panose="000004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91425" y="4245220"/>
            <a:ext cx="16751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ctr" rtl="1">
              <a:buFont typeface="Arial" panose="020B0604020202020204" pitchFamily="34" charset="0"/>
              <a:buChar char="•"/>
            </a:pPr>
            <a:r>
              <a:rPr lang="fa-IR" b="1" dirty="0">
                <a:solidFill>
                  <a:schemeClr val="bg1"/>
                </a:solidFill>
                <a:cs typeface="B Mitra" panose="00000400000000000000" pitchFamily="2" charset="-78"/>
              </a:rPr>
              <a:t>عنوان دوره</a:t>
            </a:r>
          </a:p>
          <a:p>
            <a:pPr marL="285750" indent="-285750" algn="ctr" rtl="1">
              <a:buFont typeface="Arial" panose="020B0604020202020204" pitchFamily="34" charset="0"/>
              <a:buChar char="•"/>
            </a:pPr>
            <a:r>
              <a:rPr lang="fa-IR" b="1" dirty="0">
                <a:solidFill>
                  <a:schemeClr val="bg1"/>
                </a:solidFill>
                <a:cs typeface="B Mitra" panose="00000400000000000000" pitchFamily="2" charset="-78"/>
              </a:rPr>
              <a:t>عنوان دوره</a:t>
            </a:r>
            <a:endParaRPr lang="en-US" b="1" dirty="0">
              <a:solidFill>
                <a:schemeClr val="bg1"/>
              </a:solidFill>
              <a:cs typeface="B Mitra" panose="00000400000000000000" pitchFamily="2" charset="-78"/>
            </a:endParaRPr>
          </a:p>
          <a:p>
            <a:pPr marL="285750" indent="-285750" algn="ctr" rtl="1">
              <a:buFont typeface="Arial" panose="020B0604020202020204" pitchFamily="34" charset="0"/>
              <a:buChar char="•"/>
            </a:pPr>
            <a:r>
              <a:rPr lang="fa-IR" b="1" dirty="0">
                <a:solidFill>
                  <a:schemeClr val="bg1"/>
                </a:solidFill>
                <a:cs typeface="B Mitra" panose="00000400000000000000" pitchFamily="2" charset="-78"/>
              </a:rPr>
              <a:t>عنوان دوره</a:t>
            </a:r>
            <a:endParaRPr lang="en-US" b="1" dirty="0">
              <a:solidFill>
                <a:schemeClr val="bg1"/>
              </a:solidFill>
              <a:cs typeface="B Mitra" panose="00000400000000000000" pitchFamily="2" charset="-78"/>
            </a:endParaRPr>
          </a:p>
          <a:p>
            <a:pPr marL="285750" indent="-285750" algn="ctr" rtl="1">
              <a:buFont typeface="Arial" panose="020B0604020202020204" pitchFamily="34" charset="0"/>
              <a:buChar char="•"/>
            </a:pPr>
            <a:endParaRPr lang="en-US" b="1" dirty="0">
              <a:solidFill>
                <a:schemeClr val="bg1"/>
              </a:solidFill>
              <a:cs typeface="B Mitra" panose="00000400000000000000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55776" y="7093909"/>
            <a:ext cx="28556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ctr" rtl="1">
              <a:buFont typeface="Arial" panose="020B0604020202020204" pitchFamily="34" charset="0"/>
              <a:buChar char="•"/>
            </a:pPr>
            <a:r>
              <a:rPr lang="fa-IR" b="1" dirty="0">
                <a:solidFill>
                  <a:srgbClr val="FFFF00"/>
                </a:solidFill>
                <a:cs typeface="B Mitra" panose="00000400000000000000" pitchFamily="2" charset="-78"/>
              </a:rPr>
              <a:t>عنوان دوره</a:t>
            </a:r>
          </a:p>
          <a:p>
            <a:pPr marL="285750" indent="-285750" algn="ctr" rtl="1">
              <a:buFont typeface="Arial" panose="020B0604020202020204" pitchFamily="34" charset="0"/>
              <a:buChar char="•"/>
            </a:pPr>
            <a:r>
              <a:rPr lang="fa-IR" b="1" dirty="0">
                <a:solidFill>
                  <a:srgbClr val="FFFF00"/>
                </a:solidFill>
                <a:cs typeface="B Mitra" panose="00000400000000000000" pitchFamily="2" charset="-78"/>
              </a:rPr>
              <a:t>عنوان دوره</a:t>
            </a:r>
            <a:endParaRPr lang="en-US" b="1" dirty="0">
              <a:solidFill>
                <a:srgbClr val="FFFF00"/>
              </a:solidFill>
              <a:cs typeface="B Mitra" panose="00000400000000000000" pitchFamily="2" charset="-78"/>
            </a:endParaRPr>
          </a:p>
          <a:p>
            <a:pPr marL="285750" indent="-285750" algn="ctr" rtl="1">
              <a:buFont typeface="Arial" panose="020B0604020202020204" pitchFamily="34" charset="0"/>
              <a:buChar char="•"/>
            </a:pPr>
            <a:r>
              <a:rPr lang="fa-IR" b="1" dirty="0">
                <a:solidFill>
                  <a:srgbClr val="FFFF00"/>
                </a:solidFill>
                <a:cs typeface="B Mitra" panose="00000400000000000000" pitchFamily="2" charset="-78"/>
              </a:rPr>
              <a:t>عنوان دوره</a:t>
            </a:r>
            <a:endParaRPr lang="en-US" b="1" dirty="0">
              <a:solidFill>
                <a:srgbClr val="FFFF00"/>
              </a:solidFill>
              <a:cs typeface="B Mitra" panose="00000400000000000000" pitchFamily="2" charset="-78"/>
            </a:endParaRPr>
          </a:p>
          <a:p>
            <a:pPr marL="285750" indent="-285750" algn="ctr" rtl="1">
              <a:buFont typeface="Arial" panose="020B0604020202020204" pitchFamily="34" charset="0"/>
              <a:buChar char="•"/>
            </a:pPr>
            <a:endParaRPr lang="en-US" b="1" dirty="0">
              <a:solidFill>
                <a:srgbClr val="FFFF00"/>
              </a:solidFill>
              <a:cs typeface="B Mitra" panose="00000400000000000000" pitchFamily="2" charset="-78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B18DF24-5864-8BFE-3772-4529015CB288}"/>
              </a:ext>
            </a:extLst>
          </p:cNvPr>
          <p:cNvSpPr/>
          <p:nvPr/>
        </p:nvSpPr>
        <p:spPr>
          <a:xfrm>
            <a:off x="5502642" y="195076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محل قرارگیری لوگو انجمن</a:t>
            </a:r>
            <a:endParaRPr lang="en-US" sz="1400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05031AD-77FE-04D4-76C7-A65971F102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968" y="110686"/>
            <a:ext cx="780356" cy="114614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63BDFA3-D168-0E2C-7155-2DD41E44ADB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159" y="167714"/>
            <a:ext cx="774259" cy="97544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8539E91-6D68-B200-05D8-4C33E1B7A5C7}"/>
              </a:ext>
            </a:extLst>
          </p:cNvPr>
          <p:cNvSpPr txBox="1"/>
          <p:nvPr/>
        </p:nvSpPr>
        <p:spPr>
          <a:xfrm>
            <a:off x="289937" y="1281523"/>
            <a:ext cx="630282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b="1" dirty="0">
                <a:cs typeface="B Titr" panose="00000700000000000000" pitchFamily="2" charset="-78"/>
              </a:rPr>
              <a:t>گزارش عملکرد انجمن در حوزه فعالیت آموزشی</a:t>
            </a:r>
          </a:p>
          <a:p>
            <a:pPr algn="ctr" rtl="1">
              <a:lnSpc>
                <a:spcPct val="150000"/>
              </a:lnSpc>
            </a:pPr>
            <a:r>
              <a:rPr lang="fa-IR" sz="1600" b="1" dirty="0">
                <a:solidFill>
                  <a:srgbClr val="C00000"/>
                </a:solidFill>
                <a:cs typeface="B Titr" panose="00000700000000000000" pitchFamily="2" charset="-78"/>
              </a:rPr>
              <a:t>انجمن علمی- دانشجویی (نام انجمن علمی به همراه اسم پردیس یا مرکز)</a:t>
            </a:r>
          </a:p>
          <a:p>
            <a:pPr algn="ctr" rtl="1">
              <a:lnSpc>
                <a:spcPct val="150000"/>
              </a:lnSpc>
            </a:pPr>
            <a:r>
              <a:rPr lang="fa-IR" sz="1600" b="1" dirty="0">
                <a:solidFill>
                  <a:srgbClr val="C00000"/>
                </a:solidFill>
                <a:cs typeface="B Titr" panose="00000700000000000000" pitchFamily="2" charset="-78"/>
              </a:rPr>
              <a:t>جشنواره دانشگاهی حرکت دانشگاه فرهنگیان</a:t>
            </a:r>
            <a:endParaRPr lang="en-US" sz="16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949969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 w="12700" cap="flat">
          <a:solidFill>
            <a:schemeClr val="accent5"/>
          </a:solidFill>
          <a:miter lim="400000"/>
        </a:ln>
        <a:effectLst/>
      </a:spPr>
      <a:bodyPr wrap="square" lIns="50800" tIns="50800" rIns="50800" bIns="50800" numCol="1" anchor="ctr">
        <a:noAutofit/>
      </a:bodyPr>
      <a:lstStyle>
        <a:defPPr>
          <a:defRPr sz="3200">
            <a:solidFill>
              <a:srgbClr val="FFFFFF"/>
            </a:solidFill>
            <a:latin typeface="+mn-lt"/>
            <a:ea typeface="+mn-ea"/>
            <a:cs typeface="+mn-cs"/>
            <a:sym typeface="Helvetica Light"/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3935</TotalTime>
  <Words>3105</Words>
  <Application>Microsoft Office PowerPoint</Application>
  <PresentationFormat>A4 Paper (210x297 mm)</PresentationFormat>
  <Paragraphs>767</Paragraphs>
  <Slides>41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55" baseType="lpstr">
      <vt:lpstr>Arial</vt:lpstr>
      <vt:lpstr>B Lotus</vt:lpstr>
      <vt:lpstr>B Zar</vt:lpstr>
      <vt:lpstr>Calibri</vt:lpstr>
      <vt:lpstr>Calibri Light</vt:lpstr>
      <vt:lpstr>FontAwesome</vt:lpstr>
      <vt:lpstr>Lato</vt:lpstr>
      <vt:lpstr>Roboto</vt:lpstr>
      <vt:lpstr>Roboto Condensed</vt:lpstr>
      <vt:lpstr>Ruda</vt:lpstr>
      <vt:lpstr>Source Sans Pro Black</vt:lpstr>
      <vt:lpstr>Times New Roman</vt:lpstr>
      <vt:lpstr>Office Theme</vt:lpstr>
      <vt:lpstr>Image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pc</dc:creator>
  <cp:lastModifiedBy>arike pc</cp:lastModifiedBy>
  <cp:revision>492</cp:revision>
  <cp:lastPrinted>2016-06-18T07:11:26Z</cp:lastPrinted>
  <dcterms:created xsi:type="dcterms:W3CDTF">2016-06-14T09:18:07Z</dcterms:created>
  <dcterms:modified xsi:type="dcterms:W3CDTF">2023-08-07T16:16:36Z</dcterms:modified>
</cp:coreProperties>
</file>