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96" r:id="rId1"/>
  </p:sldMasterIdLst>
  <p:sldIdLst>
    <p:sldId id="266" r:id="rId2"/>
    <p:sldId id="257" r:id="rId3"/>
    <p:sldId id="259" r:id="rId4"/>
    <p:sldId id="260" r:id="rId5"/>
    <p:sldId id="263" r:id="rId6"/>
    <p:sldId id="261" r:id="rId7"/>
    <p:sldId id="271" r:id="rId8"/>
    <p:sldId id="264" r:id="rId9"/>
    <p:sldId id="267" r:id="rId10"/>
    <p:sldId id="268" r:id="rId11"/>
    <p:sldId id="269" r:id="rId12"/>
    <p:sldId id="265" r:id="rId13"/>
  </p:sldIdLst>
  <p:sldSz cx="6858000" cy="9906000" type="A4"/>
  <p:notesSz cx="6858000" cy="9144000"/>
  <p:defaultTextStyle>
    <a:defPPr>
      <a:defRPr lang="fa-IR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2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13F8D"/>
    <a:srgbClr val="446085"/>
    <a:srgbClr val="0EBEA9"/>
    <a:srgbClr val="D1493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5194" autoAdjust="0"/>
    <p:restoredTop sz="94660"/>
  </p:normalViewPr>
  <p:slideViewPr>
    <p:cSldViewPr snapToGrid="0">
      <p:cViewPr varScale="1">
        <p:scale>
          <a:sx n="48" d="100"/>
          <a:sy n="48" d="100"/>
        </p:scale>
        <p:origin x="2394" y="42"/>
      </p:cViewPr>
      <p:guideLst>
        <p:guide orient="horz" pos="312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C5EAE-8C89-48AB-9335-12C0864E618B}" type="datetimeFigureOut">
              <a:rPr lang="fa-IR" smtClean="0"/>
              <a:t>21/01/1445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907307-07DF-4DF8-89E1-BA5BF5BD1C90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704187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C5EAE-8C89-48AB-9335-12C0864E618B}" type="datetimeFigureOut">
              <a:rPr lang="fa-IR" smtClean="0"/>
              <a:t>21/01/1445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907307-07DF-4DF8-89E1-BA5BF5BD1C90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5602632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C5EAE-8C89-48AB-9335-12C0864E618B}" type="datetimeFigureOut">
              <a:rPr lang="fa-IR" smtClean="0"/>
              <a:t>21/01/1445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907307-07DF-4DF8-89E1-BA5BF5BD1C90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90506620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eam (3)"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Shape 126"/>
          <p:cNvSpPr>
            <a:spLocks noGrp="1"/>
          </p:cNvSpPr>
          <p:nvPr>
            <p:ph type="pic" idx="2"/>
          </p:nvPr>
        </p:nvSpPr>
        <p:spPr>
          <a:xfrm>
            <a:off x="952619" y="3409200"/>
            <a:ext cx="817514" cy="242358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171450" marR="0" lvl="0" indent="-38100" algn="l" rtl="0">
              <a:lnSpc>
                <a:spcPct val="90000"/>
              </a:lnSpc>
              <a:spcBef>
                <a:spcPts val="750"/>
              </a:spcBef>
              <a:buClr>
                <a:schemeClr val="dk1"/>
              </a:buClr>
              <a:buSzPct val="1000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514350" marR="0" lvl="1" indent="-57150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857250" marR="0" lvl="2" indent="-76200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200150" marR="0" lvl="3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543050" marR="0" lvl="4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885950" marR="0" lvl="5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228850" marR="0" lvl="6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571750" marR="0" lvl="7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914650" marR="0" lvl="8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7" name="Shape 127"/>
          <p:cNvSpPr>
            <a:spLocks noGrp="1"/>
          </p:cNvSpPr>
          <p:nvPr>
            <p:ph type="pic" idx="3"/>
          </p:nvPr>
        </p:nvSpPr>
        <p:spPr>
          <a:xfrm>
            <a:off x="3020284" y="3409200"/>
            <a:ext cx="817514" cy="242358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171450" marR="0" lvl="0" indent="-38100" algn="l" rtl="0">
              <a:lnSpc>
                <a:spcPct val="90000"/>
              </a:lnSpc>
              <a:spcBef>
                <a:spcPts val="750"/>
              </a:spcBef>
              <a:buClr>
                <a:schemeClr val="dk1"/>
              </a:buClr>
              <a:buSzPct val="1000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514350" marR="0" lvl="1" indent="-57150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857250" marR="0" lvl="2" indent="-76200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200150" marR="0" lvl="3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543050" marR="0" lvl="4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885950" marR="0" lvl="5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228850" marR="0" lvl="6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571750" marR="0" lvl="7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914650" marR="0" lvl="8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8" name="Shape 128"/>
          <p:cNvSpPr>
            <a:spLocks noGrp="1"/>
          </p:cNvSpPr>
          <p:nvPr>
            <p:ph type="pic" idx="4"/>
          </p:nvPr>
        </p:nvSpPr>
        <p:spPr>
          <a:xfrm>
            <a:off x="5087949" y="3409200"/>
            <a:ext cx="817514" cy="242358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171450" marR="0" lvl="0" indent="-38100" algn="l" rtl="0">
              <a:lnSpc>
                <a:spcPct val="90000"/>
              </a:lnSpc>
              <a:spcBef>
                <a:spcPts val="750"/>
              </a:spcBef>
              <a:buClr>
                <a:schemeClr val="dk1"/>
              </a:buClr>
              <a:buSzPct val="1000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514350" marR="0" lvl="1" indent="-57150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857250" marR="0" lvl="2" indent="-76200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200150" marR="0" lvl="3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543050" marR="0" lvl="4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885950" marR="0" lvl="5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228850" marR="0" lvl="6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571750" marR="0" lvl="7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914650" marR="0" lvl="8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9" name="Shape 129"/>
          <p:cNvSpPr txBox="1">
            <a:spLocks noGrp="1"/>
          </p:cNvSpPr>
          <p:nvPr>
            <p:ph type="sldNum" idx="12"/>
          </p:nvPr>
        </p:nvSpPr>
        <p:spPr>
          <a:xfrm>
            <a:off x="3276482" y="9447389"/>
            <a:ext cx="301467" cy="78881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>
              <a:buSzPct val="25000"/>
            </a:pPr>
            <a:fld id="{00000000-1234-1234-1234-123412341234}" type="slidenum">
              <a:rPr lang="en-US" sz="900" smtClean="0">
                <a:solidFill>
                  <a:srgbClr val="9197A0"/>
                </a:solidFill>
                <a:ea typeface="Calibri"/>
                <a:cs typeface="Calibri"/>
                <a:sym typeface="Calibri"/>
              </a:rPr>
              <a:pPr>
                <a:buSzPct val="25000"/>
              </a:pPr>
              <a:t>‹#›</a:t>
            </a:fld>
            <a:endParaRPr lang="en-US" sz="900">
              <a:solidFill>
                <a:srgbClr val="9197A0"/>
              </a:solidFill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3577018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C5EAE-8C89-48AB-9335-12C0864E618B}" type="datetimeFigureOut">
              <a:rPr lang="fa-IR" smtClean="0"/>
              <a:t>21/01/1445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907307-07DF-4DF8-89E1-BA5BF5BD1C90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2214664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C5EAE-8C89-48AB-9335-12C0864E618B}" type="datetimeFigureOut">
              <a:rPr lang="fa-IR" smtClean="0"/>
              <a:t>21/01/1445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907307-07DF-4DF8-89E1-BA5BF5BD1C90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240853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C5EAE-8C89-48AB-9335-12C0864E618B}" type="datetimeFigureOut">
              <a:rPr lang="fa-IR" smtClean="0"/>
              <a:t>21/01/1445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907307-07DF-4DF8-89E1-BA5BF5BD1C90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501879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C5EAE-8C89-48AB-9335-12C0864E618B}" type="datetimeFigureOut">
              <a:rPr lang="fa-IR" smtClean="0"/>
              <a:t>21/01/1445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907307-07DF-4DF8-89E1-BA5BF5BD1C90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7027353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C5EAE-8C89-48AB-9335-12C0864E618B}" type="datetimeFigureOut">
              <a:rPr lang="fa-IR" smtClean="0"/>
              <a:t>21/01/1445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907307-07DF-4DF8-89E1-BA5BF5BD1C90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998715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C5EAE-8C89-48AB-9335-12C0864E618B}" type="datetimeFigureOut">
              <a:rPr lang="fa-IR" smtClean="0"/>
              <a:t>21/01/1445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907307-07DF-4DF8-89E1-BA5BF5BD1C90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662014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C5EAE-8C89-48AB-9335-12C0864E618B}" type="datetimeFigureOut">
              <a:rPr lang="fa-IR" smtClean="0"/>
              <a:t>21/01/1445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907307-07DF-4DF8-89E1-BA5BF5BD1C90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0981489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C5EAE-8C89-48AB-9335-12C0864E618B}" type="datetimeFigureOut">
              <a:rPr lang="fa-IR" smtClean="0"/>
              <a:t>21/01/1445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907307-07DF-4DF8-89E1-BA5BF5BD1C90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0962121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DC5EAE-8C89-48AB-9335-12C0864E618B}" type="datetimeFigureOut">
              <a:rPr lang="fa-IR" smtClean="0"/>
              <a:t>21/01/1445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907307-07DF-4DF8-89E1-BA5BF5BD1C90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813020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  <p:sldLayoutId id="2147483708" r:id="rId12"/>
  </p:sldLayoutIdLst>
  <p:txStyles>
    <p:titleStyle>
      <a:lvl1pPr algn="l" defTabSz="685800" rtl="1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r" defTabSz="685800" rtl="1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r" defTabSz="685800" rtl="1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r" defTabSz="685800" rtl="1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r" defTabSz="685800" rtl="1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r" defTabSz="685800" rtl="1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r" defTabSz="685800" rtl="1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r" defTabSz="685800" rtl="1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r" defTabSz="685800" rtl="1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r" defTabSz="685800" rtl="1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58000" cy="9906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34452" y="1430141"/>
            <a:ext cx="6302826" cy="13042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b="1" dirty="0">
                <a:solidFill>
                  <a:schemeClr val="bg1"/>
                </a:solidFill>
                <a:cs typeface="B Titr" panose="00000700000000000000" pitchFamily="2" charset="-78"/>
              </a:rPr>
              <a:t>گزارش عملکرد</a:t>
            </a:r>
            <a:r>
              <a:rPr lang="en-US" b="1" dirty="0">
                <a:solidFill>
                  <a:schemeClr val="bg1"/>
                </a:solidFill>
                <a:cs typeface="B Titr" panose="00000700000000000000" pitchFamily="2" charset="-78"/>
              </a:rPr>
              <a:t> </a:t>
            </a:r>
            <a:r>
              <a:rPr lang="fa-IR" b="1" dirty="0">
                <a:solidFill>
                  <a:schemeClr val="bg1"/>
                </a:solidFill>
                <a:cs typeface="B Titr" panose="00000700000000000000" pitchFamily="2" charset="-78"/>
              </a:rPr>
              <a:t>در حوزه مسابقه</a:t>
            </a:r>
          </a:p>
          <a:p>
            <a:pPr algn="ctr" rtl="1">
              <a:lnSpc>
                <a:spcPct val="150000"/>
              </a:lnSpc>
            </a:pPr>
            <a:r>
              <a:rPr lang="fa-IR" b="1" dirty="0">
                <a:solidFill>
                  <a:schemeClr val="accent1">
                    <a:lumMod val="75000"/>
                  </a:schemeClr>
                </a:solidFill>
                <a:cs typeface="B Titr" panose="00000700000000000000" pitchFamily="2" charset="-78"/>
              </a:rPr>
              <a:t>انجمن علمی- دانشجویی (نام انجمن علمی به همراه اسم پردیس یا مرکز)</a:t>
            </a:r>
          </a:p>
          <a:p>
            <a:pPr algn="ctr" rtl="1">
              <a:lnSpc>
                <a:spcPct val="150000"/>
              </a:lnSpc>
            </a:pPr>
            <a:r>
              <a:rPr lang="fa-IR" b="1" dirty="0">
                <a:solidFill>
                  <a:schemeClr val="accent1">
                    <a:lumMod val="75000"/>
                  </a:schemeClr>
                </a:solidFill>
                <a:cs typeface="B Titr" panose="00000700000000000000" pitchFamily="2" charset="-78"/>
              </a:rPr>
              <a:t>جشنواره دانشگاهی حرکت دانشگاه فرهنگیان</a:t>
            </a:r>
            <a:endParaRPr lang="en-US" dirty="0">
              <a:solidFill>
                <a:schemeClr val="accent1">
                  <a:lumMod val="75000"/>
                </a:schemeClr>
              </a:solidFill>
              <a:cs typeface="B Titr" panose="00000700000000000000" pitchFamily="2" charset="-78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5502642" y="254710"/>
            <a:ext cx="1007390" cy="774915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50800" tIns="50800" rIns="50800" bIns="50800" numCol="1" rtlCol="0" anchor="ctr">
            <a:noAutofit/>
          </a:bodyPr>
          <a:lstStyle/>
          <a:p>
            <a:pPr algn="ctr"/>
            <a:r>
              <a:rPr lang="fa-IR" sz="1400" dirty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Nazanin" panose="00000400000000000000" pitchFamily="2" charset="-78"/>
                <a:sym typeface="Helvetica Light"/>
              </a:rPr>
              <a:t>محل قرارگیری لوگو انجمن</a:t>
            </a:r>
            <a:endParaRPr lang="en-US" sz="1400" dirty="0">
              <a:ln w="0"/>
              <a:solidFill>
                <a:schemeClr val="accent1">
                  <a:lumMod val="7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B Nazanin" panose="00000400000000000000" pitchFamily="2" charset="-78"/>
              <a:sym typeface="Helvetica Light"/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DC3507D8-76C9-92BE-2C88-7E7BB09CBF8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968" y="170320"/>
            <a:ext cx="780356" cy="1146147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8383C509-ADA9-ADEE-62AE-6684CB232AC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3159" y="227348"/>
            <a:ext cx="774259" cy="975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366854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Shape 394"/>
          <p:cNvSpPr/>
          <p:nvPr/>
        </p:nvSpPr>
        <p:spPr>
          <a:xfrm>
            <a:off x="-163" y="7204204"/>
            <a:ext cx="6867401" cy="1635583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35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8" name="Rectangle 57"/>
          <p:cNvSpPr/>
          <p:nvPr/>
        </p:nvSpPr>
        <p:spPr>
          <a:xfrm>
            <a:off x="-16392" y="1627333"/>
            <a:ext cx="6867239" cy="356002"/>
          </a:xfrm>
          <a:prstGeom prst="rect">
            <a:avLst/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algn="ctr">
              <a:lnSpc>
                <a:spcPct val="150000"/>
              </a:lnSpc>
            </a:pPr>
            <a:r>
              <a:rPr lang="fa-IR" sz="2400" b="1" dirty="0">
                <a:cs typeface="B Mitra" panose="00000400000000000000" pitchFamily="2" charset="-78"/>
              </a:rPr>
              <a:t>عنوان فعالیت</a:t>
            </a:r>
            <a:endParaRPr lang="en-US" sz="2400" b="1" dirty="0">
              <a:cs typeface="B Mitra" panose="00000400000000000000" pitchFamily="2" charset="-78"/>
            </a:endParaRPr>
          </a:p>
        </p:txBody>
      </p:sp>
      <p:sp>
        <p:nvSpPr>
          <p:cNvPr id="59" name="Rectangle 58"/>
          <p:cNvSpPr/>
          <p:nvPr/>
        </p:nvSpPr>
        <p:spPr>
          <a:xfrm>
            <a:off x="0" y="2119640"/>
            <a:ext cx="6867239" cy="67014"/>
          </a:xfrm>
          <a:prstGeom prst="rect">
            <a:avLst/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algn="ctr">
              <a:lnSpc>
                <a:spcPct val="150000"/>
              </a:lnSpc>
            </a:pPr>
            <a:endParaRPr lang="en-US" sz="2400" b="1" dirty="0">
              <a:cs typeface="B Mitra" panose="00000400000000000000" pitchFamily="2" charset="-78"/>
            </a:endParaRPr>
          </a:p>
        </p:txBody>
      </p:sp>
      <p:sp>
        <p:nvSpPr>
          <p:cNvPr id="142" name="Title 1"/>
          <p:cNvSpPr txBox="1">
            <a:spLocks/>
          </p:cNvSpPr>
          <p:nvPr/>
        </p:nvSpPr>
        <p:spPr>
          <a:xfrm>
            <a:off x="13965" y="2143172"/>
            <a:ext cx="6858163" cy="53350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rtl="1">
              <a:lnSpc>
                <a:spcPct val="100000"/>
              </a:lnSpc>
            </a:pPr>
            <a:r>
              <a:rPr lang="fa-IR" sz="2000" dirty="0">
                <a:solidFill>
                  <a:srgbClr val="446085"/>
                </a:solidFill>
                <a:cs typeface="B Titr" panose="00000700000000000000" pitchFamily="2" charset="-78"/>
              </a:rPr>
              <a:t>شیوه اجرایی هر مرحله</a:t>
            </a:r>
            <a:endParaRPr lang="en-US" sz="2000" dirty="0">
              <a:solidFill>
                <a:srgbClr val="446085"/>
              </a:solidFill>
              <a:cs typeface="B Titr" panose="00000700000000000000" pitchFamily="2" charset="-78"/>
            </a:endParaRPr>
          </a:p>
        </p:txBody>
      </p:sp>
      <p:sp>
        <p:nvSpPr>
          <p:cNvPr id="36" name="Shape 394"/>
          <p:cNvSpPr/>
          <p:nvPr/>
        </p:nvSpPr>
        <p:spPr>
          <a:xfrm>
            <a:off x="-163" y="3987977"/>
            <a:ext cx="6867401" cy="1635583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35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53" name="Shape 395"/>
          <p:cNvCxnSpPr/>
          <p:nvPr/>
        </p:nvCxnSpPr>
        <p:spPr>
          <a:xfrm flipH="1">
            <a:off x="3443047" y="2658969"/>
            <a:ext cx="60431" cy="6241909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miter/>
            <a:headEnd type="none" w="med" len="med"/>
            <a:tailEnd type="none" w="med" len="med"/>
          </a:ln>
        </p:spPr>
      </p:cxnSp>
      <p:sp>
        <p:nvSpPr>
          <p:cNvPr id="54" name="Shape 396"/>
          <p:cNvSpPr/>
          <p:nvPr/>
        </p:nvSpPr>
        <p:spPr>
          <a:xfrm rot="2133431">
            <a:off x="3205526" y="2786553"/>
            <a:ext cx="620900" cy="56790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65428"/>
                </a:moveTo>
                <a:lnTo>
                  <a:pt x="26305" y="7909"/>
                </a:lnTo>
                <a:lnTo>
                  <a:pt x="85552" y="0"/>
                </a:lnTo>
                <a:lnTo>
                  <a:pt x="120000" y="52884"/>
                </a:lnTo>
                <a:lnTo>
                  <a:pt x="95233" y="112757"/>
                </a:lnTo>
                <a:lnTo>
                  <a:pt x="35766" y="120000"/>
                </a:lnTo>
                <a:lnTo>
                  <a:pt x="0" y="65428"/>
                </a:ln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35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5" name="Shape 397"/>
          <p:cNvSpPr/>
          <p:nvPr/>
        </p:nvSpPr>
        <p:spPr>
          <a:xfrm rot="2133431">
            <a:off x="3202951" y="4426487"/>
            <a:ext cx="620900" cy="576766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64423"/>
                </a:moveTo>
                <a:lnTo>
                  <a:pt x="26305" y="7787"/>
                </a:lnTo>
                <a:lnTo>
                  <a:pt x="85552" y="0"/>
                </a:lnTo>
                <a:lnTo>
                  <a:pt x="120000" y="52072"/>
                </a:lnTo>
                <a:lnTo>
                  <a:pt x="95233" y="111026"/>
                </a:lnTo>
                <a:lnTo>
                  <a:pt x="37131" y="120000"/>
                </a:lnTo>
                <a:lnTo>
                  <a:pt x="0" y="64423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</p:spPr>
        <p:txBody>
          <a:bodyPr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35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6" name="Shape 398"/>
          <p:cNvSpPr/>
          <p:nvPr/>
        </p:nvSpPr>
        <p:spPr>
          <a:xfrm rot="2133431">
            <a:off x="3203554" y="6057961"/>
            <a:ext cx="620900" cy="574691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64656"/>
                </a:moveTo>
                <a:lnTo>
                  <a:pt x="26305" y="7815"/>
                </a:lnTo>
                <a:lnTo>
                  <a:pt x="85552" y="0"/>
                </a:lnTo>
                <a:lnTo>
                  <a:pt x="120000" y="52260"/>
                </a:lnTo>
                <a:lnTo>
                  <a:pt x="95233" y="111427"/>
                </a:lnTo>
                <a:lnTo>
                  <a:pt x="36702" y="120000"/>
                </a:lnTo>
                <a:lnTo>
                  <a:pt x="0" y="64656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35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3802334" y="2901770"/>
            <a:ext cx="252231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en-US" sz="1100" dirty="0">
                <a:cs typeface="B Zar" panose="00000400000000000000" pitchFamily="2" charset="-78"/>
              </a:rPr>
              <a:t>…………………………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701182" y="4479815"/>
            <a:ext cx="252231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en-US" sz="1100" dirty="0">
                <a:cs typeface="B Zar" panose="00000400000000000000" pitchFamily="2" charset="-78"/>
              </a:rPr>
              <a:t>…………………….</a:t>
            </a:r>
          </a:p>
        </p:txBody>
      </p:sp>
      <p:sp>
        <p:nvSpPr>
          <p:cNvPr id="71" name="Text Placeholder 3"/>
          <p:cNvSpPr txBox="1">
            <a:spLocks/>
          </p:cNvSpPr>
          <p:nvPr/>
        </p:nvSpPr>
        <p:spPr>
          <a:xfrm>
            <a:off x="3289558" y="2916618"/>
            <a:ext cx="364424" cy="307777"/>
          </a:xfrm>
          <a:prstGeom prst="rect">
            <a:avLst/>
          </a:prstGeom>
        </p:spPr>
        <p:txBody>
          <a:bodyPr wrap="squar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just" defTabSz="914406" rtl="1">
              <a:spcBef>
                <a:spcPct val="20000"/>
              </a:spcBef>
              <a:defRPr/>
            </a:pPr>
            <a:r>
              <a:rPr lang="fa-IR" sz="2000" dirty="0">
                <a:solidFill>
                  <a:schemeClr val="bg1"/>
                </a:solidFill>
                <a:latin typeface="Ruda" panose="02000000000000000000" pitchFamily="2" charset="0"/>
                <a:cs typeface="B Yekan" panose="00000400000000000000" pitchFamily="2" charset="-78"/>
              </a:rPr>
              <a:t>01</a:t>
            </a:r>
            <a:endParaRPr lang="en-US" sz="2000" dirty="0">
              <a:solidFill>
                <a:schemeClr val="bg1"/>
              </a:solidFill>
              <a:latin typeface="Ruda" panose="02000000000000000000" pitchFamily="2" charset="0"/>
              <a:cs typeface="B Yekan" panose="00000400000000000000" pitchFamily="2" charset="-78"/>
            </a:endParaRPr>
          </a:p>
        </p:txBody>
      </p:sp>
      <p:sp>
        <p:nvSpPr>
          <p:cNvPr id="72" name="Text Placeholder 3"/>
          <p:cNvSpPr txBox="1">
            <a:spLocks/>
          </p:cNvSpPr>
          <p:nvPr/>
        </p:nvSpPr>
        <p:spPr>
          <a:xfrm>
            <a:off x="3289558" y="4560980"/>
            <a:ext cx="364424" cy="307777"/>
          </a:xfrm>
          <a:prstGeom prst="rect">
            <a:avLst/>
          </a:prstGeom>
        </p:spPr>
        <p:txBody>
          <a:bodyPr wrap="squar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just" defTabSz="914406" rtl="1">
              <a:spcBef>
                <a:spcPct val="20000"/>
              </a:spcBef>
              <a:defRPr/>
            </a:pPr>
            <a:r>
              <a:rPr lang="fa-IR" sz="2000" dirty="0">
                <a:solidFill>
                  <a:schemeClr val="bg1"/>
                </a:solidFill>
                <a:latin typeface="Ruda" panose="02000000000000000000" pitchFamily="2" charset="0"/>
                <a:cs typeface="B Yekan" panose="00000400000000000000" pitchFamily="2" charset="-78"/>
              </a:rPr>
              <a:t>02</a:t>
            </a:r>
            <a:endParaRPr lang="en-US" sz="2000" dirty="0">
              <a:solidFill>
                <a:schemeClr val="bg1"/>
              </a:solidFill>
              <a:latin typeface="Ruda" panose="02000000000000000000" pitchFamily="2" charset="0"/>
              <a:cs typeface="B Yekan" panose="00000400000000000000" pitchFamily="2" charset="-78"/>
            </a:endParaRPr>
          </a:p>
        </p:txBody>
      </p:sp>
      <p:sp>
        <p:nvSpPr>
          <p:cNvPr id="73" name="Text Placeholder 3"/>
          <p:cNvSpPr txBox="1">
            <a:spLocks/>
          </p:cNvSpPr>
          <p:nvPr/>
        </p:nvSpPr>
        <p:spPr>
          <a:xfrm>
            <a:off x="3289558" y="6188162"/>
            <a:ext cx="364424" cy="307777"/>
          </a:xfrm>
          <a:prstGeom prst="rect">
            <a:avLst/>
          </a:prstGeom>
        </p:spPr>
        <p:txBody>
          <a:bodyPr wrap="squar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just" defTabSz="914406" rtl="1">
              <a:spcBef>
                <a:spcPct val="20000"/>
              </a:spcBef>
              <a:defRPr/>
            </a:pPr>
            <a:r>
              <a:rPr lang="fa-IR" sz="2000" dirty="0">
                <a:solidFill>
                  <a:schemeClr val="bg1"/>
                </a:solidFill>
                <a:latin typeface="Ruda" panose="02000000000000000000" pitchFamily="2" charset="0"/>
                <a:cs typeface="B Yekan" panose="00000400000000000000" pitchFamily="2" charset="-78"/>
              </a:rPr>
              <a:t>03</a:t>
            </a:r>
            <a:endParaRPr lang="en-US" sz="2000" dirty="0">
              <a:solidFill>
                <a:schemeClr val="bg1"/>
              </a:solidFill>
              <a:latin typeface="Ruda" panose="02000000000000000000" pitchFamily="2" charset="0"/>
              <a:cs typeface="B Yekan" panose="00000400000000000000" pitchFamily="2" charset="-78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736046" y="2901770"/>
            <a:ext cx="252231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en-US" sz="1100" dirty="0">
                <a:cs typeface="B Zar" panose="00000400000000000000" pitchFamily="2" charset="-78"/>
              </a:rPr>
              <a:t>…………………………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3802334" y="4479815"/>
            <a:ext cx="252231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en-US" sz="1100" dirty="0">
                <a:cs typeface="B Zar" panose="00000400000000000000" pitchFamily="2" charset="-78"/>
              </a:rPr>
              <a:t>………………..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701182" y="6139399"/>
            <a:ext cx="252231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en-US" sz="1100" dirty="0">
                <a:cs typeface="B Zar" panose="00000400000000000000" pitchFamily="2" charset="-78"/>
              </a:rPr>
              <a:t>…………………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3802334" y="6139399"/>
            <a:ext cx="252231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en-US" sz="1100" dirty="0">
                <a:cs typeface="B Zar" panose="00000400000000000000" pitchFamily="2" charset="-78"/>
              </a:rPr>
              <a:t>………………………</a:t>
            </a:r>
          </a:p>
        </p:txBody>
      </p:sp>
      <p:sp>
        <p:nvSpPr>
          <p:cNvPr id="28" name="Shape 397"/>
          <p:cNvSpPr/>
          <p:nvPr/>
        </p:nvSpPr>
        <p:spPr>
          <a:xfrm rot="2133431">
            <a:off x="3202951" y="7642714"/>
            <a:ext cx="620900" cy="576766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64423"/>
                </a:moveTo>
                <a:lnTo>
                  <a:pt x="26305" y="7787"/>
                </a:lnTo>
                <a:lnTo>
                  <a:pt x="85552" y="0"/>
                </a:lnTo>
                <a:lnTo>
                  <a:pt x="120000" y="52072"/>
                </a:lnTo>
                <a:lnTo>
                  <a:pt x="95233" y="111026"/>
                </a:lnTo>
                <a:lnTo>
                  <a:pt x="37131" y="120000"/>
                </a:lnTo>
                <a:lnTo>
                  <a:pt x="0" y="64423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</p:spPr>
        <p:txBody>
          <a:bodyPr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35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701182" y="7696042"/>
            <a:ext cx="252231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en-US" sz="1100" dirty="0">
                <a:cs typeface="B Zar" panose="00000400000000000000" pitchFamily="2" charset="-78"/>
              </a:rPr>
              <a:t>……………</a:t>
            </a:r>
          </a:p>
        </p:txBody>
      </p:sp>
      <p:sp>
        <p:nvSpPr>
          <p:cNvPr id="30" name="Text Placeholder 3"/>
          <p:cNvSpPr txBox="1">
            <a:spLocks/>
          </p:cNvSpPr>
          <p:nvPr/>
        </p:nvSpPr>
        <p:spPr>
          <a:xfrm>
            <a:off x="3289558" y="7777207"/>
            <a:ext cx="364424" cy="307777"/>
          </a:xfrm>
          <a:prstGeom prst="rect">
            <a:avLst/>
          </a:prstGeom>
        </p:spPr>
        <p:txBody>
          <a:bodyPr wrap="squar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just" defTabSz="914406" rtl="1">
              <a:spcBef>
                <a:spcPct val="20000"/>
              </a:spcBef>
              <a:defRPr/>
            </a:pPr>
            <a:r>
              <a:rPr lang="fa-IR" sz="2000" dirty="0">
                <a:solidFill>
                  <a:schemeClr val="bg1"/>
                </a:solidFill>
                <a:latin typeface="Ruda" panose="02000000000000000000" pitchFamily="2" charset="0"/>
                <a:cs typeface="B Yekan" panose="00000400000000000000" pitchFamily="2" charset="-78"/>
              </a:rPr>
              <a:t>04</a:t>
            </a:r>
            <a:endParaRPr lang="en-US" sz="2000" dirty="0">
              <a:solidFill>
                <a:schemeClr val="bg1"/>
              </a:solidFill>
              <a:latin typeface="Ruda" panose="02000000000000000000" pitchFamily="2" charset="0"/>
              <a:cs typeface="B Yekan" panose="00000400000000000000" pitchFamily="2" charset="-78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3802334" y="7696042"/>
            <a:ext cx="252231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en-US" sz="1100" dirty="0">
                <a:cs typeface="B Zar" panose="00000400000000000000" pitchFamily="2" charset="-78"/>
              </a:rPr>
              <a:t>…………………</a:t>
            </a:r>
          </a:p>
        </p:txBody>
      </p:sp>
      <p:sp>
        <p:nvSpPr>
          <p:cNvPr id="41" name="Shape 394"/>
          <p:cNvSpPr/>
          <p:nvPr/>
        </p:nvSpPr>
        <p:spPr>
          <a:xfrm>
            <a:off x="-9401" y="7202111"/>
            <a:ext cx="6867401" cy="1635583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35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691944" y="7693949"/>
            <a:ext cx="252231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en-US" sz="1100" dirty="0">
                <a:cs typeface="B Zar" panose="00000400000000000000" pitchFamily="2" charset="-78"/>
              </a:rPr>
              <a:t>……………</a:t>
            </a:r>
          </a:p>
        </p:txBody>
      </p:sp>
      <p:sp>
        <p:nvSpPr>
          <p:cNvPr id="47" name="Rectangle 46"/>
          <p:cNvSpPr/>
          <p:nvPr/>
        </p:nvSpPr>
        <p:spPr>
          <a:xfrm>
            <a:off x="-16392" y="9197247"/>
            <a:ext cx="4647055" cy="45719"/>
          </a:xfrm>
          <a:prstGeom prst="rect">
            <a:avLst/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algn="ctr">
              <a:lnSpc>
                <a:spcPct val="150000"/>
              </a:lnSpc>
            </a:pPr>
            <a:endParaRPr lang="en-US" sz="2400" b="1" dirty="0">
              <a:cs typeface="B Mitra" panose="00000400000000000000" pitchFamily="2" charset="-78"/>
            </a:endParaRPr>
          </a:p>
        </p:txBody>
      </p:sp>
      <p:sp>
        <p:nvSpPr>
          <p:cNvPr id="48" name="8-Point Star 47"/>
          <p:cNvSpPr/>
          <p:nvPr/>
        </p:nvSpPr>
        <p:spPr>
          <a:xfrm>
            <a:off x="172853" y="9005860"/>
            <a:ext cx="457200" cy="457200"/>
          </a:xfrm>
          <a:prstGeom prst="star8">
            <a:avLst/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algn="ctr">
              <a:lnSpc>
                <a:spcPct val="150000"/>
              </a:lnSpc>
            </a:pPr>
            <a:r>
              <a:rPr lang="fa-IR" sz="2400" b="1" dirty="0">
                <a:cs typeface="B Mitra" panose="00000400000000000000" pitchFamily="2" charset="-78"/>
              </a:rPr>
              <a:t>1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8AB4FA8-1F7B-C1A9-CDD7-EBF99797C4CD}"/>
              </a:ext>
            </a:extLst>
          </p:cNvPr>
          <p:cNvSpPr txBox="1"/>
          <p:nvPr/>
        </p:nvSpPr>
        <p:spPr>
          <a:xfrm>
            <a:off x="854055" y="564248"/>
            <a:ext cx="525930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b="1" dirty="0">
                <a:cs typeface="B Mitra" panose="00000400000000000000" pitchFamily="2" charset="-78"/>
              </a:rPr>
              <a:t>گزارش عملکـــرد در حوزه مسابقه</a:t>
            </a:r>
          </a:p>
          <a:p>
            <a:pPr algn="ctr"/>
            <a:r>
              <a:rPr lang="fa-IR" b="1" dirty="0">
                <a:cs typeface="B Mitra" panose="00000400000000000000" pitchFamily="2" charset="-78"/>
              </a:rPr>
              <a:t>انجمن علمی- دانشجویی .................</a:t>
            </a:r>
          </a:p>
          <a:p>
            <a:pPr algn="ctr"/>
            <a:r>
              <a:rPr lang="fa-IR" b="1" dirty="0">
                <a:cs typeface="B Mitra" panose="00000400000000000000" pitchFamily="2" charset="-78"/>
              </a:rPr>
              <a:t>جشنواره حرکت دانشگاه فرهنگیان</a:t>
            </a:r>
            <a:endParaRPr lang="en-US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0CFA21FA-F1B5-DC74-2990-FFC69E7B33D4}"/>
              </a:ext>
            </a:extLst>
          </p:cNvPr>
          <p:cNvSpPr/>
          <p:nvPr/>
        </p:nvSpPr>
        <p:spPr>
          <a:xfrm>
            <a:off x="5502642" y="131878"/>
            <a:ext cx="1007390" cy="774915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50800" tIns="50800" rIns="50800" bIns="50800" numCol="1" rtlCol="0" anchor="ctr">
            <a:noAutofit/>
          </a:bodyPr>
          <a:lstStyle/>
          <a:p>
            <a:pPr algn="ctr"/>
            <a:r>
              <a:rPr lang="fa-IR" sz="1400" dirty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Nazanin" panose="00000400000000000000" pitchFamily="2" charset="-78"/>
                <a:sym typeface="Helvetica Light"/>
              </a:rPr>
              <a:t>محل قرارگیری لوگو انجمن</a:t>
            </a:r>
            <a:endParaRPr lang="en-US" sz="1400" dirty="0">
              <a:ln w="0"/>
              <a:solidFill>
                <a:schemeClr val="accent1">
                  <a:lumMod val="7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B Nazanin" panose="00000400000000000000" pitchFamily="2" charset="-78"/>
              <a:sym typeface="Helvetica Light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9A97266-EFC3-B94C-0B72-54542C6A07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968" y="47488"/>
            <a:ext cx="780356" cy="114614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9B79207-7D05-DA8D-CC2B-D187E4D463B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3159" y="104516"/>
            <a:ext cx="774259" cy="97544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F29C25C-7E57-7657-37E4-FDA207D772D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3502" y="8601439"/>
            <a:ext cx="2080856" cy="11916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923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animBg="1"/>
      <p:bldP spid="59" grpId="0" animBg="1"/>
      <p:bldP spid="142" grpId="0"/>
      <p:bldP spid="4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560199" y="8945932"/>
            <a:ext cx="3867306" cy="82106"/>
          </a:xfrm>
          <a:prstGeom prst="rect">
            <a:avLst/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algn="ctr">
              <a:lnSpc>
                <a:spcPct val="150000"/>
              </a:lnSpc>
            </a:pPr>
            <a:endParaRPr lang="en-US" sz="2400" b="1" dirty="0">
              <a:cs typeface="B Mitra" panose="00000400000000000000" pitchFamily="2" charset="-78"/>
            </a:endParaRPr>
          </a:p>
        </p:txBody>
      </p:sp>
      <p:sp>
        <p:nvSpPr>
          <p:cNvPr id="20" name="8-Point Star 19"/>
          <p:cNvSpPr/>
          <p:nvPr/>
        </p:nvSpPr>
        <p:spPr>
          <a:xfrm>
            <a:off x="180592" y="8750839"/>
            <a:ext cx="457200" cy="457200"/>
          </a:xfrm>
          <a:prstGeom prst="star8">
            <a:avLst/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algn="ctr">
              <a:lnSpc>
                <a:spcPct val="150000"/>
              </a:lnSpc>
            </a:pPr>
            <a:r>
              <a:rPr lang="fa-IR" sz="2400" b="1" dirty="0">
                <a:cs typeface="B Mitra" panose="00000400000000000000" pitchFamily="2" charset="-78"/>
              </a:rPr>
              <a:t>1</a:t>
            </a:r>
          </a:p>
        </p:txBody>
      </p:sp>
      <p:sp>
        <p:nvSpPr>
          <p:cNvPr id="58" name="Rectangle 57"/>
          <p:cNvSpPr/>
          <p:nvPr/>
        </p:nvSpPr>
        <p:spPr>
          <a:xfrm>
            <a:off x="0" y="1808581"/>
            <a:ext cx="6867239" cy="356002"/>
          </a:xfrm>
          <a:prstGeom prst="rect">
            <a:avLst/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algn="ctr">
              <a:lnSpc>
                <a:spcPct val="150000"/>
              </a:lnSpc>
            </a:pPr>
            <a:r>
              <a:rPr lang="fa-IR" sz="2400" b="1" dirty="0">
                <a:cs typeface="B Mitra" panose="00000400000000000000" pitchFamily="2" charset="-78"/>
              </a:rPr>
              <a:t>عنوان فعالیت</a:t>
            </a:r>
            <a:endParaRPr lang="en-US" sz="2400" b="1" dirty="0">
              <a:cs typeface="B Mitra" panose="00000400000000000000" pitchFamily="2" charset="-78"/>
            </a:endParaRPr>
          </a:p>
        </p:txBody>
      </p:sp>
      <p:sp>
        <p:nvSpPr>
          <p:cNvPr id="59" name="Rectangle 58"/>
          <p:cNvSpPr/>
          <p:nvPr/>
        </p:nvSpPr>
        <p:spPr>
          <a:xfrm>
            <a:off x="0" y="2225470"/>
            <a:ext cx="6867239" cy="67014"/>
          </a:xfrm>
          <a:prstGeom prst="rect">
            <a:avLst/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algn="ctr">
              <a:lnSpc>
                <a:spcPct val="150000"/>
              </a:lnSpc>
            </a:pPr>
            <a:endParaRPr lang="en-US" sz="2400" b="1" dirty="0">
              <a:cs typeface="B Mitra" panose="00000400000000000000" pitchFamily="2" charset="-78"/>
            </a:endParaRPr>
          </a:p>
        </p:txBody>
      </p:sp>
      <p:sp>
        <p:nvSpPr>
          <p:cNvPr id="142" name="Title 1"/>
          <p:cNvSpPr txBox="1">
            <a:spLocks/>
          </p:cNvSpPr>
          <p:nvPr/>
        </p:nvSpPr>
        <p:spPr>
          <a:xfrm>
            <a:off x="-163" y="2397411"/>
            <a:ext cx="6858163" cy="53350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rtl="1">
              <a:lnSpc>
                <a:spcPct val="100000"/>
              </a:lnSpc>
            </a:pPr>
            <a:r>
              <a:rPr lang="fa-IR" sz="2200" dirty="0">
                <a:solidFill>
                  <a:srgbClr val="446085"/>
                </a:solidFill>
                <a:cs typeface="B Titr" panose="00000700000000000000" pitchFamily="2" charset="-78"/>
              </a:rPr>
              <a:t>معرفی برگزیدگان</a:t>
            </a:r>
            <a:endParaRPr lang="en-US" sz="2200" dirty="0">
              <a:solidFill>
                <a:srgbClr val="446085"/>
              </a:solidFill>
              <a:cs typeface="B Titr" panose="00000700000000000000" pitchFamily="2" charset="-78"/>
            </a:endParaRPr>
          </a:p>
        </p:txBody>
      </p:sp>
      <p:cxnSp>
        <p:nvCxnSpPr>
          <p:cNvPr id="33" name="Straight Connector 32"/>
          <p:cNvCxnSpPr/>
          <p:nvPr/>
        </p:nvCxnSpPr>
        <p:spPr>
          <a:xfrm>
            <a:off x="4257879" y="3715058"/>
            <a:ext cx="2038277" cy="0"/>
          </a:xfrm>
          <a:prstGeom prst="line">
            <a:avLst/>
          </a:prstGeom>
          <a:ln w="2857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>
            <a:off x="2225952" y="3715058"/>
            <a:ext cx="2038277" cy="0"/>
          </a:xfrm>
          <a:prstGeom prst="line">
            <a:avLst/>
          </a:prstGeom>
          <a:ln w="2857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832832" y="3715058"/>
            <a:ext cx="1392170" cy="0"/>
          </a:xfrm>
          <a:prstGeom prst="line">
            <a:avLst/>
          </a:prstGeom>
          <a:ln w="2857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8" name="Group 37"/>
          <p:cNvGrpSpPr/>
          <p:nvPr/>
        </p:nvGrpSpPr>
        <p:grpSpPr>
          <a:xfrm>
            <a:off x="1789426" y="3970798"/>
            <a:ext cx="927136" cy="240319"/>
            <a:chOff x="3131569" y="3169092"/>
            <a:chExt cx="927136" cy="320426"/>
          </a:xfrm>
        </p:grpSpPr>
        <p:pic>
          <p:nvPicPr>
            <p:cNvPr id="39" name="Picture 4"/>
            <p:cNvPicPr>
              <a:picLocks noChangeAspect="1" noChangeArrowheads="1"/>
            </p:cNvPicPr>
            <p:nvPr/>
          </p:nvPicPr>
          <p:blipFill>
            <a:blip r:embed="rId2" cstate="print">
              <a:duotone>
                <a:prstClr val="black"/>
                <a:schemeClr val="bg1">
                  <a:lumMod val="95000"/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31569" y="3169092"/>
              <a:ext cx="133080" cy="32042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40" name="Picture 4"/>
            <p:cNvPicPr>
              <a:picLocks noChangeAspect="1" noChangeArrowheads="1"/>
            </p:cNvPicPr>
            <p:nvPr/>
          </p:nvPicPr>
          <p:blipFill>
            <a:blip r:embed="rId2" cstate="print">
              <a:duotone>
                <a:prstClr val="black"/>
                <a:schemeClr val="bg1">
                  <a:lumMod val="95000"/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63912" y="3169092"/>
              <a:ext cx="133080" cy="32042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41" name="Picture 4"/>
            <p:cNvPicPr>
              <a:picLocks noChangeAspect="1" noChangeArrowheads="1"/>
            </p:cNvPicPr>
            <p:nvPr/>
          </p:nvPicPr>
          <p:blipFill>
            <a:blip r:embed="rId2" cstate="print">
              <a:duotone>
                <a:prstClr val="black"/>
                <a:schemeClr val="bg1">
                  <a:lumMod val="95000"/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96255" y="3169092"/>
              <a:ext cx="133080" cy="32042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42" name="Picture 4"/>
            <p:cNvPicPr>
              <a:picLocks noChangeAspect="1" noChangeArrowheads="1"/>
            </p:cNvPicPr>
            <p:nvPr/>
          </p:nvPicPr>
          <p:blipFill>
            <a:blip r:embed="rId2" cstate="print">
              <a:duotone>
                <a:prstClr val="black"/>
                <a:schemeClr val="bg1">
                  <a:lumMod val="95000"/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28598" y="3169092"/>
              <a:ext cx="133080" cy="32042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43" name="Picture 4"/>
            <p:cNvPicPr>
              <a:picLocks noChangeAspect="1" noChangeArrowheads="1"/>
            </p:cNvPicPr>
            <p:nvPr/>
          </p:nvPicPr>
          <p:blipFill>
            <a:blip r:embed="rId2" cstate="print">
              <a:duotone>
                <a:prstClr val="black"/>
                <a:schemeClr val="bg1">
                  <a:lumMod val="95000"/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60941" y="3169092"/>
              <a:ext cx="133080" cy="32042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44" name="Picture 4"/>
            <p:cNvPicPr>
              <a:picLocks noChangeAspect="1" noChangeArrowheads="1"/>
            </p:cNvPicPr>
            <p:nvPr/>
          </p:nvPicPr>
          <p:blipFill>
            <a:blip r:embed="rId2" cstate="print">
              <a:duotone>
                <a:prstClr val="black"/>
                <a:schemeClr val="bg1">
                  <a:lumMod val="95000"/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93283" y="3169092"/>
              <a:ext cx="133080" cy="32042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45" name="Picture 4"/>
            <p:cNvPicPr>
              <a:picLocks noChangeAspect="1" noChangeArrowheads="1"/>
            </p:cNvPicPr>
            <p:nvPr/>
          </p:nvPicPr>
          <p:blipFill>
            <a:blip r:embed="rId2" cstate="print">
              <a:duotone>
                <a:prstClr val="black"/>
                <a:schemeClr val="bg1">
                  <a:lumMod val="95000"/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25625" y="3169092"/>
              <a:ext cx="133080" cy="32042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46" name="Freeform 45"/>
          <p:cNvSpPr>
            <a:spLocks noEditPoints="1"/>
          </p:cNvSpPr>
          <p:nvPr/>
        </p:nvSpPr>
        <p:spPr bwMode="auto">
          <a:xfrm>
            <a:off x="4163210" y="3048577"/>
            <a:ext cx="194733" cy="202518"/>
          </a:xfrm>
          <a:custGeom>
            <a:avLst/>
            <a:gdLst>
              <a:gd name="T0" fmla="*/ 18 w 126"/>
              <a:gd name="T1" fmla="*/ 0 h 144"/>
              <a:gd name="T2" fmla="*/ 0 w 126"/>
              <a:gd name="T3" fmla="*/ 18 h 144"/>
              <a:gd name="T4" fmla="*/ 0 w 126"/>
              <a:gd name="T5" fmla="*/ 126 h 144"/>
              <a:gd name="T6" fmla="*/ 18 w 126"/>
              <a:gd name="T7" fmla="*/ 144 h 144"/>
              <a:gd name="T8" fmla="*/ 126 w 126"/>
              <a:gd name="T9" fmla="*/ 144 h 144"/>
              <a:gd name="T10" fmla="*/ 126 w 126"/>
              <a:gd name="T11" fmla="*/ 0 h 144"/>
              <a:gd name="T12" fmla="*/ 18 w 126"/>
              <a:gd name="T13" fmla="*/ 0 h 144"/>
              <a:gd name="T14" fmla="*/ 108 w 126"/>
              <a:gd name="T15" fmla="*/ 126 h 144"/>
              <a:gd name="T16" fmla="*/ 36 w 126"/>
              <a:gd name="T17" fmla="*/ 126 h 144"/>
              <a:gd name="T18" fmla="*/ 36 w 126"/>
              <a:gd name="T19" fmla="*/ 18 h 144"/>
              <a:gd name="T20" fmla="*/ 54 w 126"/>
              <a:gd name="T21" fmla="*/ 18 h 144"/>
              <a:gd name="T22" fmla="*/ 54 w 126"/>
              <a:gd name="T23" fmla="*/ 54 h 144"/>
              <a:gd name="T24" fmla="*/ 72 w 126"/>
              <a:gd name="T25" fmla="*/ 36 h 144"/>
              <a:gd name="T26" fmla="*/ 90 w 126"/>
              <a:gd name="T27" fmla="*/ 54 h 144"/>
              <a:gd name="T28" fmla="*/ 90 w 126"/>
              <a:gd name="T29" fmla="*/ 18 h 144"/>
              <a:gd name="T30" fmla="*/ 108 w 126"/>
              <a:gd name="T31" fmla="*/ 18 h 144"/>
              <a:gd name="T32" fmla="*/ 108 w 126"/>
              <a:gd name="T33" fmla="*/ 126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26" h="144">
                <a:moveTo>
                  <a:pt x="18" y="0"/>
                </a:moveTo>
                <a:cubicBezTo>
                  <a:pt x="8" y="0"/>
                  <a:pt x="0" y="8"/>
                  <a:pt x="0" y="18"/>
                </a:cubicBezTo>
                <a:cubicBezTo>
                  <a:pt x="0" y="126"/>
                  <a:pt x="0" y="126"/>
                  <a:pt x="0" y="126"/>
                </a:cubicBezTo>
                <a:cubicBezTo>
                  <a:pt x="0" y="136"/>
                  <a:pt x="8" y="144"/>
                  <a:pt x="18" y="144"/>
                </a:cubicBezTo>
                <a:cubicBezTo>
                  <a:pt x="126" y="144"/>
                  <a:pt x="126" y="144"/>
                  <a:pt x="126" y="144"/>
                </a:cubicBezTo>
                <a:cubicBezTo>
                  <a:pt x="126" y="0"/>
                  <a:pt x="126" y="0"/>
                  <a:pt x="126" y="0"/>
                </a:cubicBezTo>
                <a:lnTo>
                  <a:pt x="18" y="0"/>
                </a:lnTo>
                <a:close/>
                <a:moveTo>
                  <a:pt x="108" y="126"/>
                </a:moveTo>
                <a:cubicBezTo>
                  <a:pt x="36" y="126"/>
                  <a:pt x="36" y="126"/>
                  <a:pt x="36" y="126"/>
                </a:cubicBezTo>
                <a:cubicBezTo>
                  <a:pt x="36" y="18"/>
                  <a:pt x="36" y="18"/>
                  <a:pt x="36" y="18"/>
                </a:cubicBezTo>
                <a:cubicBezTo>
                  <a:pt x="54" y="18"/>
                  <a:pt x="54" y="18"/>
                  <a:pt x="54" y="18"/>
                </a:cubicBezTo>
                <a:cubicBezTo>
                  <a:pt x="54" y="54"/>
                  <a:pt x="54" y="54"/>
                  <a:pt x="54" y="54"/>
                </a:cubicBezTo>
                <a:cubicBezTo>
                  <a:pt x="72" y="36"/>
                  <a:pt x="72" y="36"/>
                  <a:pt x="72" y="36"/>
                </a:cubicBezTo>
                <a:cubicBezTo>
                  <a:pt x="90" y="54"/>
                  <a:pt x="90" y="54"/>
                  <a:pt x="90" y="54"/>
                </a:cubicBezTo>
                <a:cubicBezTo>
                  <a:pt x="90" y="18"/>
                  <a:pt x="90" y="18"/>
                  <a:pt x="90" y="18"/>
                </a:cubicBezTo>
                <a:cubicBezTo>
                  <a:pt x="108" y="18"/>
                  <a:pt x="108" y="18"/>
                  <a:pt x="108" y="18"/>
                </a:cubicBezTo>
                <a:lnTo>
                  <a:pt x="108" y="126"/>
                </a:lnTo>
                <a:close/>
              </a:path>
            </a:pathLst>
          </a:custGeom>
          <a:solidFill>
            <a:srgbClr val="D1493B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7" name="Oval 46"/>
          <p:cNvSpPr/>
          <p:nvPr/>
        </p:nvSpPr>
        <p:spPr>
          <a:xfrm>
            <a:off x="412156" y="3443359"/>
            <a:ext cx="565352" cy="564363"/>
          </a:xfrm>
          <a:prstGeom prst="ellipse">
            <a:avLst/>
          </a:prstGeom>
          <a:solidFill>
            <a:srgbClr val="F5C2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1200" b="1" dirty="0">
                <a:latin typeface="Signika Negative" pitchFamily="2" charset="0"/>
                <a:cs typeface="B Titr" panose="00000700000000000000" pitchFamily="2" charset="-78"/>
              </a:rPr>
              <a:t>01</a:t>
            </a:r>
            <a:r>
              <a:rPr lang="en-US" sz="1200" b="1" dirty="0">
                <a:latin typeface="Signika Negative" pitchFamily="2" charset="0"/>
              </a:rPr>
              <a:t>’</a:t>
            </a:r>
          </a:p>
        </p:txBody>
      </p:sp>
      <p:grpSp>
        <p:nvGrpSpPr>
          <p:cNvPr id="48" name="Group 47"/>
          <p:cNvGrpSpPr/>
          <p:nvPr/>
        </p:nvGrpSpPr>
        <p:grpSpPr>
          <a:xfrm>
            <a:off x="2045383" y="3447435"/>
            <a:ext cx="388860" cy="461665"/>
            <a:chOff x="2952221" y="3332989"/>
            <a:chExt cx="388860" cy="615553"/>
          </a:xfrm>
        </p:grpSpPr>
        <p:sp>
          <p:nvSpPr>
            <p:cNvPr id="49" name="TextBox 48"/>
            <p:cNvSpPr txBox="1"/>
            <p:nvPr/>
          </p:nvSpPr>
          <p:spPr>
            <a:xfrm>
              <a:off x="2952221" y="3332989"/>
              <a:ext cx="388860" cy="615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b="1" dirty="0">
                  <a:latin typeface="Signika Negative" pitchFamily="2" charset="0"/>
                </a:rPr>
                <a:t>01</a:t>
              </a:r>
              <a:r>
                <a:rPr lang="en-US" sz="1200" b="1" dirty="0">
                  <a:solidFill>
                    <a:schemeClr val="bg1"/>
                  </a:solidFill>
                  <a:latin typeface="Signika Negative" pitchFamily="2" charset="0"/>
                </a:rPr>
                <a:t>’</a:t>
              </a:r>
            </a:p>
          </p:txBody>
        </p:sp>
        <p:sp>
          <p:nvSpPr>
            <p:cNvPr id="50" name="Isosceles Triangle 49"/>
            <p:cNvSpPr/>
            <p:nvPr/>
          </p:nvSpPr>
          <p:spPr>
            <a:xfrm flipV="1">
              <a:off x="3046806" y="3709639"/>
              <a:ext cx="161590" cy="139302"/>
            </a:xfrm>
            <a:prstGeom prst="triangle">
              <a:avLst/>
            </a:prstGeom>
            <a:solidFill>
              <a:srgbClr val="0EBE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4038645" y="3596616"/>
            <a:ext cx="388860" cy="377155"/>
            <a:chOff x="4944213" y="3580664"/>
            <a:chExt cx="388860" cy="502873"/>
          </a:xfrm>
        </p:grpSpPr>
        <p:sp>
          <p:nvSpPr>
            <p:cNvPr id="52" name="TextBox 51"/>
            <p:cNvSpPr txBox="1"/>
            <p:nvPr/>
          </p:nvSpPr>
          <p:spPr>
            <a:xfrm>
              <a:off x="4944213" y="3714205"/>
              <a:ext cx="3888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b="1" dirty="0">
                  <a:latin typeface="Signika Negative" pitchFamily="2" charset="0"/>
                </a:rPr>
                <a:t>02</a:t>
              </a:r>
            </a:p>
          </p:txBody>
        </p:sp>
        <p:sp>
          <p:nvSpPr>
            <p:cNvPr id="57" name="Isosceles Triangle 56"/>
            <p:cNvSpPr/>
            <p:nvPr/>
          </p:nvSpPr>
          <p:spPr>
            <a:xfrm flipH="1">
              <a:off x="5038798" y="3580664"/>
              <a:ext cx="161590" cy="139302"/>
            </a:xfrm>
            <a:prstGeom prst="triangle">
              <a:avLst/>
            </a:prstGeom>
            <a:solidFill>
              <a:srgbClr val="D1493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2" name="5-Point Star 61"/>
          <p:cNvSpPr/>
          <p:nvPr/>
        </p:nvSpPr>
        <p:spPr>
          <a:xfrm>
            <a:off x="6091053" y="3829360"/>
            <a:ext cx="276115" cy="275633"/>
          </a:xfrm>
          <a:prstGeom prst="star5">
            <a:avLst/>
          </a:prstGeom>
          <a:solidFill>
            <a:schemeClr val="accent4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3" name="Group 62"/>
          <p:cNvGrpSpPr/>
          <p:nvPr/>
        </p:nvGrpSpPr>
        <p:grpSpPr>
          <a:xfrm>
            <a:off x="6040555" y="3447434"/>
            <a:ext cx="388860" cy="386964"/>
            <a:chOff x="6947393" y="3332989"/>
            <a:chExt cx="388860" cy="515952"/>
          </a:xfrm>
        </p:grpSpPr>
        <p:sp>
          <p:nvSpPr>
            <p:cNvPr id="64" name="TextBox 63"/>
            <p:cNvSpPr txBox="1"/>
            <p:nvPr/>
          </p:nvSpPr>
          <p:spPr>
            <a:xfrm>
              <a:off x="6947393" y="3332989"/>
              <a:ext cx="3888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b="1" dirty="0">
                  <a:latin typeface="Signika Negative" pitchFamily="2" charset="0"/>
                </a:rPr>
                <a:t>03</a:t>
              </a:r>
              <a:r>
                <a:rPr lang="en-US" sz="1200" b="1" dirty="0">
                  <a:solidFill>
                    <a:schemeClr val="bg1"/>
                  </a:solidFill>
                  <a:latin typeface="Signika Negative" pitchFamily="2" charset="0"/>
                </a:rPr>
                <a:t>’</a:t>
              </a:r>
            </a:p>
          </p:txBody>
        </p:sp>
        <p:sp>
          <p:nvSpPr>
            <p:cNvPr id="65" name="Isosceles Triangle 64"/>
            <p:cNvSpPr/>
            <p:nvPr/>
          </p:nvSpPr>
          <p:spPr>
            <a:xfrm flipV="1">
              <a:off x="7041978" y="3709639"/>
              <a:ext cx="161590" cy="139302"/>
            </a:xfrm>
            <a:prstGeom prst="triangle">
              <a:avLst/>
            </a:prstGeom>
            <a:solidFill>
              <a:srgbClr val="F5C24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Title 1"/>
          <p:cNvSpPr txBox="1">
            <a:spLocks/>
          </p:cNvSpPr>
          <p:nvPr/>
        </p:nvSpPr>
        <p:spPr>
          <a:xfrm>
            <a:off x="3132646" y="3250534"/>
            <a:ext cx="1995239" cy="31043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rtl="1">
              <a:lnSpc>
                <a:spcPct val="100000"/>
              </a:lnSpc>
            </a:pPr>
            <a:r>
              <a:rPr lang="fa-IR" sz="1200" dirty="0">
                <a:solidFill>
                  <a:srgbClr val="C00000"/>
                </a:solidFill>
                <a:cs typeface="B Titr" panose="00000700000000000000" pitchFamily="2" charset="-78"/>
              </a:rPr>
              <a:t>اسم تیم برتر</a:t>
            </a:r>
            <a:endParaRPr lang="en-US" sz="1200" dirty="0">
              <a:solidFill>
                <a:srgbClr val="C00000"/>
              </a:solidFill>
              <a:cs typeface="B Titr" panose="00000700000000000000" pitchFamily="2" charset="-78"/>
            </a:endParaRPr>
          </a:p>
        </p:txBody>
      </p:sp>
      <p:sp>
        <p:nvSpPr>
          <p:cNvPr id="67" name="Title 1"/>
          <p:cNvSpPr txBox="1">
            <a:spLocks/>
          </p:cNvSpPr>
          <p:nvPr/>
        </p:nvSpPr>
        <p:spPr>
          <a:xfrm>
            <a:off x="5530135" y="4103210"/>
            <a:ext cx="1371600" cy="29593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rtl="1">
              <a:lnSpc>
                <a:spcPct val="100000"/>
              </a:lnSpc>
            </a:pPr>
            <a:r>
              <a:rPr lang="fa-IR" sz="1200" dirty="0">
                <a:solidFill>
                  <a:srgbClr val="C00000"/>
                </a:solidFill>
                <a:cs typeface="B Titr" panose="00000700000000000000" pitchFamily="2" charset="-78"/>
              </a:rPr>
              <a:t>جایزه تیم</a:t>
            </a:r>
            <a:endParaRPr lang="en-US" sz="1200" dirty="0">
              <a:solidFill>
                <a:srgbClr val="C00000"/>
              </a:solidFill>
              <a:cs typeface="B Titr" panose="00000700000000000000" pitchFamily="2" charset="-78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412156" y="4164839"/>
            <a:ext cx="5052060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>
              <a:lnSpc>
                <a:spcPct val="150000"/>
              </a:lnSpc>
            </a:pPr>
            <a:r>
              <a:rPr lang="fa-IR" sz="1000" b="1" dirty="0">
                <a:solidFill>
                  <a:srgbClr val="0EBEA9"/>
                </a:solidFill>
                <a:cs typeface="B Zar" panose="00000400000000000000" pitchFamily="2" charset="-78"/>
              </a:rPr>
              <a:t>1) نام لیدر تیم (سرپرست تیم)</a:t>
            </a:r>
            <a:r>
              <a:rPr lang="fa-IR" sz="1000" dirty="0">
                <a:cs typeface="B Zar" panose="00000400000000000000" pitchFamily="2" charset="-78"/>
              </a:rPr>
              <a:t>، 2) نام و نام خانوادگی، 3) نام و نام خانوادگی، 4) نام و نام خانوادگی، 5) نام و نام خانوادگی 6) نام و نام خانوادگی، 7) نام و نام خانوادگی، 8) نام و نام خانوادگی، 9) نام و نام خانوادگی، 10) نام و نام خانوادگی</a:t>
            </a:r>
          </a:p>
        </p:txBody>
      </p:sp>
      <p:sp>
        <p:nvSpPr>
          <p:cNvPr id="97" name="Title 1"/>
          <p:cNvSpPr txBox="1">
            <a:spLocks/>
          </p:cNvSpPr>
          <p:nvPr/>
        </p:nvSpPr>
        <p:spPr>
          <a:xfrm>
            <a:off x="5530135" y="5962003"/>
            <a:ext cx="1371600" cy="29593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rtl="1">
              <a:lnSpc>
                <a:spcPct val="100000"/>
              </a:lnSpc>
            </a:pPr>
            <a:r>
              <a:rPr lang="fa-IR" sz="1200" dirty="0">
                <a:solidFill>
                  <a:srgbClr val="C00000"/>
                </a:solidFill>
                <a:cs typeface="B Titr" panose="00000700000000000000" pitchFamily="2" charset="-78"/>
              </a:rPr>
              <a:t>جایزه تیم</a:t>
            </a:r>
            <a:endParaRPr lang="en-US" sz="1200" dirty="0">
              <a:solidFill>
                <a:srgbClr val="C00000"/>
              </a:solidFill>
              <a:cs typeface="B Titr" panose="00000700000000000000" pitchFamily="2" charset="-78"/>
            </a:endParaRPr>
          </a:p>
        </p:txBody>
      </p:sp>
      <p:cxnSp>
        <p:nvCxnSpPr>
          <p:cNvPr id="69" name="Straight Connector 68"/>
          <p:cNvCxnSpPr/>
          <p:nvPr/>
        </p:nvCxnSpPr>
        <p:spPr>
          <a:xfrm>
            <a:off x="4257879" y="5605636"/>
            <a:ext cx="2038277" cy="0"/>
          </a:xfrm>
          <a:prstGeom prst="line">
            <a:avLst/>
          </a:prstGeom>
          <a:ln w="2857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/>
          <p:cNvCxnSpPr/>
          <p:nvPr/>
        </p:nvCxnSpPr>
        <p:spPr>
          <a:xfrm>
            <a:off x="2225952" y="5605636"/>
            <a:ext cx="2038277" cy="0"/>
          </a:xfrm>
          <a:prstGeom prst="line">
            <a:avLst/>
          </a:prstGeom>
          <a:ln w="2857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Connector 74"/>
          <p:cNvCxnSpPr/>
          <p:nvPr/>
        </p:nvCxnSpPr>
        <p:spPr>
          <a:xfrm>
            <a:off x="832832" y="5605636"/>
            <a:ext cx="1392170" cy="0"/>
          </a:xfrm>
          <a:prstGeom prst="line">
            <a:avLst/>
          </a:prstGeom>
          <a:ln w="2857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6" name="Group 75"/>
          <p:cNvGrpSpPr/>
          <p:nvPr/>
        </p:nvGrpSpPr>
        <p:grpSpPr>
          <a:xfrm>
            <a:off x="1789426" y="5861376"/>
            <a:ext cx="927136" cy="240319"/>
            <a:chOff x="3131569" y="3169092"/>
            <a:chExt cx="927136" cy="320426"/>
          </a:xfrm>
        </p:grpSpPr>
        <p:pic>
          <p:nvPicPr>
            <p:cNvPr id="77" name="Picture 4"/>
            <p:cNvPicPr>
              <a:picLocks noChangeAspect="1" noChangeArrowheads="1"/>
            </p:cNvPicPr>
            <p:nvPr/>
          </p:nvPicPr>
          <p:blipFill>
            <a:blip r:embed="rId2" cstate="print">
              <a:duotone>
                <a:prstClr val="black"/>
                <a:schemeClr val="bg1">
                  <a:lumMod val="95000"/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31569" y="3169092"/>
              <a:ext cx="133080" cy="32042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78" name="Picture 4"/>
            <p:cNvPicPr>
              <a:picLocks noChangeAspect="1" noChangeArrowheads="1"/>
            </p:cNvPicPr>
            <p:nvPr/>
          </p:nvPicPr>
          <p:blipFill>
            <a:blip r:embed="rId2" cstate="print">
              <a:duotone>
                <a:prstClr val="black"/>
                <a:schemeClr val="bg1">
                  <a:lumMod val="95000"/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63912" y="3169092"/>
              <a:ext cx="133080" cy="32042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79" name="Picture 4"/>
            <p:cNvPicPr>
              <a:picLocks noChangeAspect="1" noChangeArrowheads="1"/>
            </p:cNvPicPr>
            <p:nvPr/>
          </p:nvPicPr>
          <p:blipFill>
            <a:blip r:embed="rId2" cstate="print">
              <a:duotone>
                <a:prstClr val="black"/>
                <a:schemeClr val="bg1">
                  <a:lumMod val="95000"/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96255" y="3169092"/>
              <a:ext cx="133080" cy="32042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80" name="Picture 4"/>
            <p:cNvPicPr>
              <a:picLocks noChangeAspect="1" noChangeArrowheads="1"/>
            </p:cNvPicPr>
            <p:nvPr/>
          </p:nvPicPr>
          <p:blipFill>
            <a:blip r:embed="rId2" cstate="print">
              <a:duotone>
                <a:prstClr val="black"/>
                <a:schemeClr val="bg1">
                  <a:lumMod val="95000"/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28598" y="3169092"/>
              <a:ext cx="133080" cy="32042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81" name="Picture 4"/>
            <p:cNvPicPr>
              <a:picLocks noChangeAspect="1" noChangeArrowheads="1"/>
            </p:cNvPicPr>
            <p:nvPr/>
          </p:nvPicPr>
          <p:blipFill>
            <a:blip r:embed="rId2" cstate="print">
              <a:duotone>
                <a:prstClr val="black"/>
                <a:schemeClr val="bg1">
                  <a:lumMod val="95000"/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60941" y="3169092"/>
              <a:ext cx="133080" cy="32042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82" name="Picture 4"/>
            <p:cNvPicPr>
              <a:picLocks noChangeAspect="1" noChangeArrowheads="1"/>
            </p:cNvPicPr>
            <p:nvPr/>
          </p:nvPicPr>
          <p:blipFill>
            <a:blip r:embed="rId2" cstate="print">
              <a:duotone>
                <a:prstClr val="black"/>
                <a:schemeClr val="bg1">
                  <a:lumMod val="95000"/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93283" y="3169092"/>
              <a:ext cx="133080" cy="32042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83" name="Picture 4"/>
            <p:cNvPicPr>
              <a:picLocks noChangeAspect="1" noChangeArrowheads="1"/>
            </p:cNvPicPr>
            <p:nvPr/>
          </p:nvPicPr>
          <p:blipFill>
            <a:blip r:embed="rId2" cstate="print">
              <a:duotone>
                <a:prstClr val="black"/>
                <a:schemeClr val="bg1">
                  <a:lumMod val="95000"/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25625" y="3169092"/>
              <a:ext cx="133080" cy="32042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84" name="Freeform 83"/>
          <p:cNvSpPr>
            <a:spLocks noEditPoints="1"/>
          </p:cNvSpPr>
          <p:nvPr/>
        </p:nvSpPr>
        <p:spPr bwMode="auto">
          <a:xfrm>
            <a:off x="4133230" y="4924165"/>
            <a:ext cx="194733" cy="202518"/>
          </a:xfrm>
          <a:custGeom>
            <a:avLst/>
            <a:gdLst>
              <a:gd name="T0" fmla="*/ 18 w 126"/>
              <a:gd name="T1" fmla="*/ 0 h 144"/>
              <a:gd name="T2" fmla="*/ 0 w 126"/>
              <a:gd name="T3" fmla="*/ 18 h 144"/>
              <a:gd name="T4" fmla="*/ 0 w 126"/>
              <a:gd name="T5" fmla="*/ 126 h 144"/>
              <a:gd name="T6" fmla="*/ 18 w 126"/>
              <a:gd name="T7" fmla="*/ 144 h 144"/>
              <a:gd name="T8" fmla="*/ 126 w 126"/>
              <a:gd name="T9" fmla="*/ 144 h 144"/>
              <a:gd name="T10" fmla="*/ 126 w 126"/>
              <a:gd name="T11" fmla="*/ 0 h 144"/>
              <a:gd name="T12" fmla="*/ 18 w 126"/>
              <a:gd name="T13" fmla="*/ 0 h 144"/>
              <a:gd name="T14" fmla="*/ 108 w 126"/>
              <a:gd name="T15" fmla="*/ 126 h 144"/>
              <a:gd name="T16" fmla="*/ 36 w 126"/>
              <a:gd name="T17" fmla="*/ 126 h 144"/>
              <a:gd name="T18" fmla="*/ 36 w 126"/>
              <a:gd name="T19" fmla="*/ 18 h 144"/>
              <a:gd name="T20" fmla="*/ 54 w 126"/>
              <a:gd name="T21" fmla="*/ 18 h 144"/>
              <a:gd name="T22" fmla="*/ 54 w 126"/>
              <a:gd name="T23" fmla="*/ 54 h 144"/>
              <a:gd name="T24" fmla="*/ 72 w 126"/>
              <a:gd name="T25" fmla="*/ 36 h 144"/>
              <a:gd name="T26" fmla="*/ 90 w 126"/>
              <a:gd name="T27" fmla="*/ 54 h 144"/>
              <a:gd name="T28" fmla="*/ 90 w 126"/>
              <a:gd name="T29" fmla="*/ 18 h 144"/>
              <a:gd name="T30" fmla="*/ 108 w 126"/>
              <a:gd name="T31" fmla="*/ 18 h 144"/>
              <a:gd name="T32" fmla="*/ 108 w 126"/>
              <a:gd name="T33" fmla="*/ 126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26" h="144">
                <a:moveTo>
                  <a:pt x="18" y="0"/>
                </a:moveTo>
                <a:cubicBezTo>
                  <a:pt x="8" y="0"/>
                  <a:pt x="0" y="8"/>
                  <a:pt x="0" y="18"/>
                </a:cubicBezTo>
                <a:cubicBezTo>
                  <a:pt x="0" y="126"/>
                  <a:pt x="0" y="126"/>
                  <a:pt x="0" y="126"/>
                </a:cubicBezTo>
                <a:cubicBezTo>
                  <a:pt x="0" y="136"/>
                  <a:pt x="8" y="144"/>
                  <a:pt x="18" y="144"/>
                </a:cubicBezTo>
                <a:cubicBezTo>
                  <a:pt x="126" y="144"/>
                  <a:pt x="126" y="144"/>
                  <a:pt x="126" y="144"/>
                </a:cubicBezTo>
                <a:cubicBezTo>
                  <a:pt x="126" y="0"/>
                  <a:pt x="126" y="0"/>
                  <a:pt x="126" y="0"/>
                </a:cubicBezTo>
                <a:lnTo>
                  <a:pt x="18" y="0"/>
                </a:lnTo>
                <a:close/>
                <a:moveTo>
                  <a:pt x="108" y="126"/>
                </a:moveTo>
                <a:cubicBezTo>
                  <a:pt x="36" y="126"/>
                  <a:pt x="36" y="126"/>
                  <a:pt x="36" y="126"/>
                </a:cubicBezTo>
                <a:cubicBezTo>
                  <a:pt x="36" y="18"/>
                  <a:pt x="36" y="18"/>
                  <a:pt x="36" y="18"/>
                </a:cubicBezTo>
                <a:cubicBezTo>
                  <a:pt x="54" y="18"/>
                  <a:pt x="54" y="18"/>
                  <a:pt x="54" y="18"/>
                </a:cubicBezTo>
                <a:cubicBezTo>
                  <a:pt x="54" y="54"/>
                  <a:pt x="54" y="54"/>
                  <a:pt x="54" y="54"/>
                </a:cubicBezTo>
                <a:cubicBezTo>
                  <a:pt x="72" y="36"/>
                  <a:pt x="72" y="36"/>
                  <a:pt x="72" y="36"/>
                </a:cubicBezTo>
                <a:cubicBezTo>
                  <a:pt x="90" y="54"/>
                  <a:pt x="90" y="54"/>
                  <a:pt x="90" y="54"/>
                </a:cubicBezTo>
                <a:cubicBezTo>
                  <a:pt x="90" y="18"/>
                  <a:pt x="90" y="18"/>
                  <a:pt x="90" y="18"/>
                </a:cubicBezTo>
                <a:cubicBezTo>
                  <a:pt x="108" y="18"/>
                  <a:pt x="108" y="18"/>
                  <a:pt x="108" y="18"/>
                </a:cubicBezTo>
                <a:lnTo>
                  <a:pt x="108" y="126"/>
                </a:lnTo>
                <a:close/>
              </a:path>
            </a:pathLst>
          </a:custGeom>
          <a:solidFill>
            <a:srgbClr val="D1493B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5" name="Oval 84"/>
          <p:cNvSpPr/>
          <p:nvPr/>
        </p:nvSpPr>
        <p:spPr>
          <a:xfrm>
            <a:off x="412156" y="5333937"/>
            <a:ext cx="565352" cy="564363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1200" b="1" dirty="0">
                <a:latin typeface="Signika Negative" pitchFamily="2" charset="0"/>
                <a:cs typeface="B Titr" panose="00000700000000000000" pitchFamily="2" charset="-78"/>
              </a:rPr>
              <a:t>02</a:t>
            </a:r>
            <a:r>
              <a:rPr lang="en-US" sz="1200" b="1" dirty="0">
                <a:latin typeface="Signika Negative" pitchFamily="2" charset="0"/>
              </a:rPr>
              <a:t>’</a:t>
            </a:r>
          </a:p>
        </p:txBody>
      </p:sp>
      <p:grpSp>
        <p:nvGrpSpPr>
          <p:cNvPr id="86" name="Group 85"/>
          <p:cNvGrpSpPr/>
          <p:nvPr/>
        </p:nvGrpSpPr>
        <p:grpSpPr>
          <a:xfrm>
            <a:off x="2045383" y="5338013"/>
            <a:ext cx="388860" cy="461665"/>
            <a:chOff x="2952221" y="3332989"/>
            <a:chExt cx="388860" cy="615553"/>
          </a:xfrm>
        </p:grpSpPr>
        <p:sp>
          <p:nvSpPr>
            <p:cNvPr id="87" name="TextBox 86"/>
            <p:cNvSpPr txBox="1"/>
            <p:nvPr/>
          </p:nvSpPr>
          <p:spPr>
            <a:xfrm>
              <a:off x="2952221" y="3332989"/>
              <a:ext cx="388860" cy="615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b="1" dirty="0">
                  <a:latin typeface="Signika Negative" pitchFamily="2" charset="0"/>
                </a:rPr>
                <a:t>01</a:t>
              </a:r>
              <a:r>
                <a:rPr lang="en-US" sz="1200" b="1" dirty="0">
                  <a:solidFill>
                    <a:schemeClr val="bg1"/>
                  </a:solidFill>
                  <a:latin typeface="Signika Negative" pitchFamily="2" charset="0"/>
                </a:rPr>
                <a:t>’</a:t>
              </a:r>
            </a:p>
          </p:txBody>
        </p:sp>
        <p:sp>
          <p:nvSpPr>
            <p:cNvPr id="88" name="Isosceles Triangle 87"/>
            <p:cNvSpPr/>
            <p:nvPr/>
          </p:nvSpPr>
          <p:spPr>
            <a:xfrm flipV="1">
              <a:off x="3046806" y="3709639"/>
              <a:ext cx="161590" cy="139302"/>
            </a:xfrm>
            <a:prstGeom prst="triangle">
              <a:avLst/>
            </a:prstGeom>
            <a:solidFill>
              <a:srgbClr val="0EBE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9" name="Group 88"/>
          <p:cNvGrpSpPr/>
          <p:nvPr/>
        </p:nvGrpSpPr>
        <p:grpSpPr>
          <a:xfrm>
            <a:off x="4038645" y="5487194"/>
            <a:ext cx="388860" cy="377155"/>
            <a:chOff x="4944213" y="3580664"/>
            <a:chExt cx="388860" cy="502873"/>
          </a:xfrm>
        </p:grpSpPr>
        <p:sp>
          <p:nvSpPr>
            <p:cNvPr id="90" name="TextBox 89"/>
            <p:cNvSpPr txBox="1"/>
            <p:nvPr/>
          </p:nvSpPr>
          <p:spPr>
            <a:xfrm>
              <a:off x="4944213" y="3714205"/>
              <a:ext cx="3888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b="1" dirty="0">
                  <a:latin typeface="Signika Negative" pitchFamily="2" charset="0"/>
                </a:rPr>
                <a:t>02</a:t>
              </a:r>
            </a:p>
          </p:txBody>
        </p:sp>
        <p:sp>
          <p:nvSpPr>
            <p:cNvPr id="91" name="Isosceles Triangle 90"/>
            <p:cNvSpPr/>
            <p:nvPr/>
          </p:nvSpPr>
          <p:spPr>
            <a:xfrm flipH="1">
              <a:off x="5038798" y="3580664"/>
              <a:ext cx="161590" cy="139302"/>
            </a:xfrm>
            <a:prstGeom prst="triangle">
              <a:avLst/>
            </a:prstGeom>
            <a:solidFill>
              <a:srgbClr val="D1493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2" name="5-Point Star 91"/>
          <p:cNvSpPr/>
          <p:nvPr/>
        </p:nvSpPr>
        <p:spPr>
          <a:xfrm>
            <a:off x="6076063" y="5689958"/>
            <a:ext cx="276115" cy="275633"/>
          </a:xfrm>
          <a:prstGeom prst="star5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3" name="Group 92"/>
          <p:cNvGrpSpPr/>
          <p:nvPr/>
        </p:nvGrpSpPr>
        <p:grpSpPr>
          <a:xfrm>
            <a:off x="6040555" y="5338012"/>
            <a:ext cx="388860" cy="386964"/>
            <a:chOff x="6947393" y="3332989"/>
            <a:chExt cx="388860" cy="515952"/>
          </a:xfrm>
        </p:grpSpPr>
        <p:sp>
          <p:nvSpPr>
            <p:cNvPr id="94" name="TextBox 93"/>
            <p:cNvSpPr txBox="1"/>
            <p:nvPr/>
          </p:nvSpPr>
          <p:spPr>
            <a:xfrm>
              <a:off x="6947393" y="3332989"/>
              <a:ext cx="3888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b="1" dirty="0">
                  <a:latin typeface="Signika Negative" pitchFamily="2" charset="0"/>
                </a:rPr>
                <a:t>03</a:t>
              </a:r>
              <a:r>
                <a:rPr lang="en-US" sz="1200" b="1" dirty="0">
                  <a:solidFill>
                    <a:schemeClr val="bg1"/>
                  </a:solidFill>
                  <a:latin typeface="Signika Negative" pitchFamily="2" charset="0"/>
                </a:rPr>
                <a:t>’</a:t>
              </a:r>
            </a:p>
          </p:txBody>
        </p:sp>
        <p:sp>
          <p:nvSpPr>
            <p:cNvPr id="95" name="Isosceles Triangle 94"/>
            <p:cNvSpPr/>
            <p:nvPr/>
          </p:nvSpPr>
          <p:spPr>
            <a:xfrm flipV="1">
              <a:off x="7041978" y="3709639"/>
              <a:ext cx="161590" cy="139302"/>
            </a:xfrm>
            <a:prstGeom prst="triangl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6" name="Title 1"/>
          <p:cNvSpPr txBox="1">
            <a:spLocks/>
          </p:cNvSpPr>
          <p:nvPr/>
        </p:nvSpPr>
        <p:spPr>
          <a:xfrm>
            <a:off x="3471770" y="5141185"/>
            <a:ext cx="1371600" cy="29593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rtl="1">
              <a:lnSpc>
                <a:spcPct val="100000"/>
              </a:lnSpc>
            </a:pPr>
            <a:r>
              <a:rPr lang="fa-IR" sz="1200" dirty="0">
                <a:solidFill>
                  <a:srgbClr val="C00000"/>
                </a:solidFill>
                <a:cs typeface="B Titr" panose="00000700000000000000" pitchFamily="2" charset="-78"/>
              </a:rPr>
              <a:t>اسم تیم برتر</a:t>
            </a:r>
            <a:endParaRPr lang="en-US" sz="1200" dirty="0">
              <a:solidFill>
                <a:srgbClr val="C00000"/>
              </a:solidFill>
              <a:cs typeface="B Titr" panose="00000700000000000000" pitchFamily="2" charset="-78"/>
            </a:endParaRPr>
          </a:p>
        </p:txBody>
      </p:sp>
      <p:sp>
        <p:nvSpPr>
          <p:cNvPr id="98" name="TextBox 97"/>
          <p:cNvSpPr txBox="1"/>
          <p:nvPr/>
        </p:nvSpPr>
        <p:spPr>
          <a:xfrm>
            <a:off x="412156" y="6055417"/>
            <a:ext cx="5052060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>
              <a:lnSpc>
                <a:spcPct val="150000"/>
              </a:lnSpc>
            </a:pPr>
            <a:r>
              <a:rPr lang="fa-IR" sz="1000" b="1" dirty="0">
                <a:solidFill>
                  <a:srgbClr val="0EBEA9"/>
                </a:solidFill>
                <a:cs typeface="B Zar" panose="00000400000000000000" pitchFamily="2" charset="-78"/>
              </a:rPr>
              <a:t>1) نام لیدر تیم (سرپرست تیم)</a:t>
            </a:r>
            <a:r>
              <a:rPr lang="fa-IR" sz="1000" dirty="0">
                <a:cs typeface="B Zar" panose="00000400000000000000" pitchFamily="2" charset="-78"/>
              </a:rPr>
              <a:t>، 2) نام و نام خانوادگی، 3) نام و نام خانوادگی، 4) نام و نام خانوادگی، 5) نام و نام خانوادگی 6) نام و نام خانوادگی، 7) نام و نام خانوادگی، 8) نام و نام خانوادگی، 9) نام و نام خانوادگی، 10) نام و نام خانوادگی</a:t>
            </a:r>
          </a:p>
        </p:txBody>
      </p:sp>
      <p:cxnSp>
        <p:nvCxnSpPr>
          <p:cNvPr id="125" name="Straight Connector 124"/>
          <p:cNvCxnSpPr/>
          <p:nvPr/>
        </p:nvCxnSpPr>
        <p:spPr>
          <a:xfrm>
            <a:off x="4254915" y="7545445"/>
            <a:ext cx="2038277" cy="0"/>
          </a:xfrm>
          <a:prstGeom prst="line">
            <a:avLst/>
          </a:prstGeom>
          <a:ln w="2857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6" name="Straight Connector 125"/>
          <p:cNvCxnSpPr/>
          <p:nvPr/>
        </p:nvCxnSpPr>
        <p:spPr>
          <a:xfrm>
            <a:off x="2222988" y="7545445"/>
            <a:ext cx="2038277" cy="0"/>
          </a:xfrm>
          <a:prstGeom prst="line">
            <a:avLst/>
          </a:prstGeom>
          <a:ln w="2857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7" name="Straight Connector 126"/>
          <p:cNvCxnSpPr/>
          <p:nvPr/>
        </p:nvCxnSpPr>
        <p:spPr>
          <a:xfrm>
            <a:off x="829868" y="7545445"/>
            <a:ext cx="1392170" cy="0"/>
          </a:xfrm>
          <a:prstGeom prst="line">
            <a:avLst/>
          </a:prstGeom>
          <a:ln w="2857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8" name="Group 127"/>
          <p:cNvGrpSpPr/>
          <p:nvPr/>
        </p:nvGrpSpPr>
        <p:grpSpPr>
          <a:xfrm>
            <a:off x="1786462" y="7801185"/>
            <a:ext cx="927136" cy="240319"/>
            <a:chOff x="3131569" y="3169092"/>
            <a:chExt cx="927136" cy="320426"/>
          </a:xfrm>
        </p:grpSpPr>
        <p:pic>
          <p:nvPicPr>
            <p:cNvPr id="129" name="Picture 4"/>
            <p:cNvPicPr>
              <a:picLocks noChangeAspect="1" noChangeArrowheads="1"/>
            </p:cNvPicPr>
            <p:nvPr/>
          </p:nvPicPr>
          <p:blipFill>
            <a:blip r:embed="rId2" cstate="print">
              <a:duotone>
                <a:prstClr val="black"/>
                <a:schemeClr val="bg1">
                  <a:lumMod val="95000"/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31569" y="3169092"/>
              <a:ext cx="133080" cy="32042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30" name="Picture 4"/>
            <p:cNvPicPr>
              <a:picLocks noChangeAspect="1" noChangeArrowheads="1"/>
            </p:cNvPicPr>
            <p:nvPr/>
          </p:nvPicPr>
          <p:blipFill>
            <a:blip r:embed="rId2" cstate="print">
              <a:duotone>
                <a:prstClr val="black"/>
                <a:schemeClr val="bg1">
                  <a:lumMod val="95000"/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63912" y="3169092"/>
              <a:ext cx="133080" cy="32042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31" name="Picture 4"/>
            <p:cNvPicPr>
              <a:picLocks noChangeAspect="1" noChangeArrowheads="1"/>
            </p:cNvPicPr>
            <p:nvPr/>
          </p:nvPicPr>
          <p:blipFill>
            <a:blip r:embed="rId2" cstate="print">
              <a:duotone>
                <a:prstClr val="black"/>
                <a:schemeClr val="bg1">
                  <a:lumMod val="95000"/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96255" y="3169092"/>
              <a:ext cx="133080" cy="32042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32" name="Picture 4"/>
            <p:cNvPicPr>
              <a:picLocks noChangeAspect="1" noChangeArrowheads="1"/>
            </p:cNvPicPr>
            <p:nvPr/>
          </p:nvPicPr>
          <p:blipFill>
            <a:blip r:embed="rId2" cstate="print">
              <a:duotone>
                <a:prstClr val="black"/>
                <a:schemeClr val="bg1">
                  <a:lumMod val="95000"/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28598" y="3169092"/>
              <a:ext cx="133080" cy="32042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33" name="Picture 4"/>
            <p:cNvPicPr>
              <a:picLocks noChangeAspect="1" noChangeArrowheads="1"/>
            </p:cNvPicPr>
            <p:nvPr/>
          </p:nvPicPr>
          <p:blipFill>
            <a:blip r:embed="rId2" cstate="print">
              <a:duotone>
                <a:prstClr val="black"/>
                <a:schemeClr val="bg1">
                  <a:lumMod val="95000"/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60941" y="3169092"/>
              <a:ext cx="133080" cy="32042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34" name="Picture 4"/>
            <p:cNvPicPr>
              <a:picLocks noChangeAspect="1" noChangeArrowheads="1"/>
            </p:cNvPicPr>
            <p:nvPr/>
          </p:nvPicPr>
          <p:blipFill>
            <a:blip r:embed="rId2" cstate="print">
              <a:duotone>
                <a:prstClr val="black"/>
                <a:schemeClr val="bg1">
                  <a:lumMod val="95000"/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93283" y="3169092"/>
              <a:ext cx="133080" cy="32042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35" name="Picture 4"/>
            <p:cNvPicPr>
              <a:picLocks noChangeAspect="1" noChangeArrowheads="1"/>
            </p:cNvPicPr>
            <p:nvPr/>
          </p:nvPicPr>
          <p:blipFill>
            <a:blip r:embed="rId2" cstate="print">
              <a:duotone>
                <a:prstClr val="black"/>
                <a:schemeClr val="bg1">
                  <a:lumMod val="95000"/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25625" y="3169092"/>
              <a:ext cx="133080" cy="32042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136" name="Freeform 135"/>
          <p:cNvSpPr>
            <a:spLocks noEditPoints="1"/>
          </p:cNvSpPr>
          <p:nvPr/>
        </p:nvSpPr>
        <p:spPr bwMode="auto">
          <a:xfrm>
            <a:off x="4130266" y="6863974"/>
            <a:ext cx="194733" cy="202518"/>
          </a:xfrm>
          <a:custGeom>
            <a:avLst/>
            <a:gdLst>
              <a:gd name="T0" fmla="*/ 18 w 126"/>
              <a:gd name="T1" fmla="*/ 0 h 144"/>
              <a:gd name="T2" fmla="*/ 0 w 126"/>
              <a:gd name="T3" fmla="*/ 18 h 144"/>
              <a:gd name="T4" fmla="*/ 0 w 126"/>
              <a:gd name="T5" fmla="*/ 126 h 144"/>
              <a:gd name="T6" fmla="*/ 18 w 126"/>
              <a:gd name="T7" fmla="*/ 144 h 144"/>
              <a:gd name="T8" fmla="*/ 126 w 126"/>
              <a:gd name="T9" fmla="*/ 144 h 144"/>
              <a:gd name="T10" fmla="*/ 126 w 126"/>
              <a:gd name="T11" fmla="*/ 0 h 144"/>
              <a:gd name="T12" fmla="*/ 18 w 126"/>
              <a:gd name="T13" fmla="*/ 0 h 144"/>
              <a:gd name="T14" fmla="*/ 108 w 126"/>
              <a:gd name="T15" fmla="*/ 126 h 144"/>
              <a:gd name="T16" fmla="*/ 36 w 126"/>
              <a:gd name="T17" fmla="*/ 126 h 144"/>
              <a:gd name="T18" fmla="*/ 36 w 126"/>
              <a:gd name="T19" fmla="*/ 18 h 144"/>
              <a:gd name="T20" fmla="*/ 54 w 126"/>
              <a:gd name="T21" fmla="*/ 18 h 144"/>
              <a:gd name="T22" fmla="*/ 54 w 126"/>
              <a:gd name="T23" fmla="*/ 54 h 144"/>
              <a:gd name="T24" fmla="*/ 72 w 126"/>
              <a:gd name="T25" fmla="*/ 36 h 144"/>
              <a:gd name="T26" fmla="*/ 90 w 126"/>
              <a:gd name="T27" fmla="*/ 54 h 144"/>
              <a:gd name="T28" fmla="*/ 90 w 126"/>
              <a:gd name="T29" fmla="*/ 18 h 144"/>
              <a:gd name="T30" fmla="*/ 108 w 126"/>
              <a:gd name="T31" fmla="*/ 18 h 144"/>
              <a:gd name="T32" fmla="*/ 108 w 126"/>
              <a:gd name="T33" fmla="*/ 126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26" h="144">
                <a:moveTo>
                  <a:pt x="18" y="0"/>
                </a:moveTo>
                <a:cubicBezTo>
                  <a:pt x="8" y="0"/>
                  <a:pt x="0" y="8"/>
                  <a:pt x="0" y="18"/>
                </a:cubicBezTo>
                <a:cubicBezTo>
                  <a:pt x="0" y="126"/>
                  <a:pt x="0" y="126"/>
                  <a:pt x="0" y="126"/>
                </a:cubicBezTo>
                <a:cubicBezTo>
                  <a:pt x="0" y="136"/>
                  <a:pt x="8" y="144"/>
                  <a:pt x="18" y="144"/>
                </a:cubicBezTo>
                <a:cubicBezTo>
                  <a:pt x="126" y="144"/>
                  <a:pt x="126" y="144"/>
                  <a:pt x="126" y="144"/>
                </a:cubicBezTo>
                <a:cubicBezTo>
                  <a:pt x="126" y="0"/>
                  <a:pt x="126" y="0"/>
                  <a:pt x="126" y="0"/>
                </a:cubicBezTo>
                <a:lnTo>
                  <a:pt x="18" y="0"/>
                </a:lnTo>
                <a:close/>
                <a:moveTo>
                  <a:pt x="108" y="126"/>
                </a:moveTo>
                <a:cubicBezTo>
                  <a:pt x="36" y="126"/>
                  <a:pt x="36" y="126"/>
                  <a:pt x="36" y="126"/>
                </a:cubicBezTo>
                <a:cubicBezTo>
                  <a:pt x="36" y="18"/>
                  <a:pt x="36" y="18"/>
                  <a:pt x="36" y="18"/>
                </a:cubicBezTo>
                <a:cubicBezTo>
                  <a:pt x="54" y="18"/>
                  <a:pt x="54" y="18"/>
                  <a:pt x="54" y="18"/>
                </a:cubicBezTo>
                <a:cubicBezTo>
                  <a:pt x="54" y="54"/>
                  <a:pt x="54" y="54"/>
                  <a:pt x="54" y="54"/>
                </a:cubicBezTo>
                <a:cubicBezTo>
                  <a:pt x="72" y="36"/>
                  <a:pt x="72" y="36"/>
                  <a:pt x="72" y="36"/>
                </a:cubicBezTo>
                <a:cubicBezTo>
                  <a:pt x="90" y="54"/>
                  <a:pt x="90" y="54"/>
                  <a:pt x="90" y="54"/>
                </a:cubicBezTo>
                <a:cubicBezTo>
                  <a:pt x="90" y="18"/>
                  <a:pt x="90" y="18"/>
                  <a:pt x="90" y="18"/>
                </a:cubicBezTo>
                <a:cubicBezTo>
                  <a:pt x="108" y="18"/>
                  <a:pt x="108" y="18"/>
                  <a:pt x="108" y="18"/>
                </a:cubicBezTo>
                <a:lnTo>
                  <a:pt x="108" y="126"/>
                </a:lnTo>
                <a:close/>
              </a:path>
            </a:pathLst>
          </a:custGeom>
          <a:solidFill>
            <a:srgbClr val="D1493B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7" name="Oval 136"/>
          <p:cNvSpPr/>
          <p:nvPr/>
        </p:nvSpPr>
        <p:spPr>
          <a:xfrm>
            <a:off x="409192" y="7273746"/>
            <a:ext cx="565352" cy="564363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1200" b="1" dirty="0">
                <a:latin typeface="Signika Negative" pitchFamily="2" charset="0"/>
                <a:cs typeface="B Titr" panose="00000700000000000000" pitchFamily="2" charset="-78"/>
              </a:rPr>
              <a:t>03</a:t>
            </a:r>
            <a:r>
              <a:rPr lang="en-US" sz="1200" b="1" dirty="0">
                <a:latin typeface="Signika Negative" pitchFamily="2" charset="0"/>
              </a:rPr>
              <a:t>’</a:t>
            </a:r>
          </a:p>
        </p:txBody>
      </p:sp>
      <p:grpSp>
        <p:nvGrpSpPr>
          <p:cNvPr id="138" name="Group 137"/>
          <p:cNvGrpSpPr/>
          <p:nvPr/>
        </p:nvGrpSpPr>
        <p:grpSpPr>
          <a:xfrm>
            <a:off x="2042419" y="7277822"/>
            <a:ext cx="388860" cy="461665"/>
            <a:chOff x="2952221" y="3332989"/>
            <a:chExt cx="388860" cy="615553"/>
          </a:xfrm>
        </p:grpSpPr>
        <p:sp>
          <p:nvSpPr>
            <p:cNvPr id="139" name="TextBox 138"/>
            <p:cNvSpPr txBox="1"/>
            <p:nvPr/>
          </p:nvSpPr>
          <p:spPr>
            <a:xfrm>
              <a:off x="2952221" y="3332989"/>
              <a:ext cx="388860" cy="615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b="1" dirty="0">
                  <a:latin typeface="Signika Negative" pitchFamily="2" charset="0"/>
                </a:rPr>
                <a:t>01</a:t>
              </a:r>
              <a:r>
                <a:rPr lang="en-US" sz="1200" b="1" dirty="0">
                  <a:solidFill>
                    <a:schemeClr val="bg1"/>
                  </a:solidFill>
                  <a:latin typeface="Signika Negative" pitchFamily="2" charset="0"/>
                </a:rPr>
                <a:t>’</a:t>
              </a:r>
            </a:p>
          </p:txBody>
        </p:sp>
        <p:sp>
          <p:nvSpPr>
            <p:cNvPr id="140" name="Isosceles Triangle 139"/>
            <p:cNvSpPr/>
            <p:nvPr/>
          </p:nvSpPr>
          <p:spPr>
            <a:xfrm flipV="1">
              <a:off x="3046806" y="3709639"/>
              <a:ext cx="161590" cy="139302"/>
            </a:xfrm>
            <a:prstGeom prst="triangle">
              <a:avLst/>
            </a:prstGeom>
            <a:solidFill>
              <a:srgbClr val="0EBE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1" name="Group 140"/>
          <p:cNvGrpSpPr/>
          <p:nvPr/>
        </p:nvGrpSpPr>
        <p:grpSpPr>
          <a:xfrm>
            <a:off x="4035681" y="7427003"/>
            <a:ext cx="388860" cy="377155"/>
            <a:chOff x="4944213" y="3580664"/>
            <a:chExt cx="388860" cy="502873"/>
          </a:xfrm>
        </p:grpSpPr>
        <p:sp>
          <p:nvSpPr>
            <p:cNvPr id="143" name="TextBox 142"/>
            <p:cNvSpPr txBox="1"/>
            <p:nvPr/>
          </p:nvSpPr>
          <p:spPr>
            <a:xfrm>
              <a:off x="4944213" y="3714205"/>
              <a:ext cx="3888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b="1" dirty="0">
                  <a:latin typeface="Signika Negative" pitchFamily="2" charset="0"/>
                </a:rPr>
                <a:t>02</a:t>
              </a:r>
            </a:p>
          </p:txBody>
        </p:sp>
        <p:sp>
          <p:nvSpPr>
            <p:cNvPr id="144" name="Isosceles Triangle 143"/>
            <p:cNvSpPr/>
            <p:nvPr/>
          </p:nvSpPr>
          <p:spPr>
            <a:xfrm flipH="1">
              <a:off x="5038798" y="3580664"/>
              <a:ext cx="161590" cy="139302"/>
            </a:xfrm>
            <a:prstGeom prst="triangle">
              <a:avLst/>
            </a:prstGeom>
            <a:solidFill>
              <a:srgbClr val="D1493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45" name="5-Point Star 144"/>
          <p:cNvSpPr/>
          <p:nvPr/>
        </p:nvSpPr>
        <p:spPr>
          <a:xfrm>
            <a:off x="6073099" y="7659747"/>
            <a:ext cx="276115" cy="275633"/>
          </a:xfrm>
          <a:prstGeom prst="star5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46" name="Group 145"/>
          <p:cNvGrpSpPr/>
          <p:nvPr/>
        </p:nvGrpSpPr>
        <p:grpSpPr>
          <a:xfrm>
            <a:off x="6037591" y="7277821"/>
            <a:ext cx="388860" cy="386964"/>
            <a:chOff x="6947393" y="3332989"/>
            <a:chExt cx="388860" cy="515952"/>
          </a:xfrm>
        </p:grpSpPr>
        <p:sp>
          <p:nvSpPr>
            <p:cNvPr id="147" name="TextBox 146"/>
            <p:cNvSpPr txBox="1"/>
            <p:nvPr/>
          </p:nvSpPr>
          <p:spPr>
            <a:xfrm>
              <a:off x="6947393" y="3332989"/>
              <a:ext cx="3888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b="1" dirty="0">
                  <a:latin typeface="Signika Negative" pitchFamily="2" charset="0"/>
                </a:rPr>
                <a:t>03</a:t>
              </a:r>
              <a:r>
                <a:rPr lang="en-US" sz="1200" b="1" dirty="0">
                  <a:solidFill>
                    <a:schemeClr val="bg1"/>
                  </a:solidFill>
                  <a:latin typeface="Signika Negative" pitchFamily="2" charset="0"/>
                </a:rPr>
                <a:t>’</a:t>
              </a:r>
            </a:p>
          </p:txBody>
        </p:sp>
        <p:sp>
          <p:nvSpPr>
            <p:cNvPr id="148" name="Isosceles Triangle 147"/>
            <p:cNvSpPr/>
            <p:nvPr/>
          </p:nvSpPr>
          <p:spPr>
            <a:xfrm flipV="1">
              <a:off x="7041978" y="3709639"/>
              <a:ext cx="161590" cy="139302"/>
            </a:xfrm>
            <a:prstGeom prst="triangl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49" name="Title 1"/>
          <p:cNvSpPr txBox="1">
            <a:spLocks/>
          </p:cNvSpPr>
          <p:nvPr/>
        </p:nvSpPr>
        <p:spPr>
          <a:xfrm>
            <a:off x="3468806" y="7080994"/>
            <a:ext cx="1371600" cy="29593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rtl="1">
              <a:lnSpc>
                <a:spcPct val="100000"/>
              </a:lnSpc>
            </a:pPr>
            <a:r>
              <a:rPr lang="fa-IR" sz="1200" dirty="0">
                <a:solidFill>
                  <a:srgbClr val="C00000"/>
                </a:solidFill>
                <a:cs typeface="B Titr" panose="00000700000000000000" pitchFamily="2" charset="-78"/>
              </a:rPr>
              <a:t>اسم تیم برتر</a:t>
            </a:r>
            <a:endParaRPr lang="en-US" sz="1200" dirty="0">
              <a:solidFill>
                <a:srgbClr val="C00000"/>
              </a:solidFill>
              <a:cs typeface="B Titr" panose="00000700000000000000" pitchFamily="2" charset="-78"/>
            </a:endParaRPr>
          </a:p>
        </p:txBody>
      </p:sp>
      <p:sp>
        <p:nvSpPr>
          <p:cNvPr id="150" name="Title 1"/>
          <p:cNvSpPr txBox="1">
            <a:spLocks/>
          </p:cNvSpPr>
          <p:nvPr/>
        </p:nvSpPr>
        <p:spPr>
          <a:xfrm>
            <a:off x="5527171" y="7978567"/>
            <a:ext cx="1371600" cy="29593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rtl="1">
              <a:lnSpc>
                <a:spcPct val="100000"/>
              </a:lnSpc>
            </a:pPr>
            <a:r>
              <a:rPr lang="fa-IR" sz="1200" dirty="0">
                <a:solidFill>
                  <a:srgbClr val="C00000"/>
                </a:solidFill>
                <a:cs typeface="B Titr" panose="00000700000000000000" pitchFamily="2" charset="-78"/>
              </a:rPr>
              <a:t>جایزه تیم</a:t>
            </a:r>
            <a:endParaRPr lang="en-US" sz="1200" dirty="0">
              <a:solidFill>
                <a:srgbClr val="C00000"/>
              </a:solidFill>
              <a:cs typeface="B Titr" panose="00000700000000000000" pitchFamily="2" charset="-78"/>
            </a:endParaRPr>
          </a:p>
        </p:txBody>
      </p:sp>
      <p:sp>
        <p:nvSpPr>
          <p:cNvPr id="151" name="TextBox 150"/>
          <p:cNvSpPr txBox="1"/>
          <p:nvPr/>
        </p:nvSpPr>
        <p:spPr>
          <a:xfrm>
            <a:off x="409192" y="7995226"/>
            <a:ext cx="5052060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>
              <a:lnSpc>
                <a:spcPct val="150000"/>
              </a:lnSpc>
            </a:pPr>
            <a:r>
              <a:rPr lang="fa-IR" sz="1000" b="1" dirty="0">
                <a:solidFill>
                  <a:srgbClr val="0EBEA9"/>
                </a:solidFill>
                <a:cs typeface="B Zar" panose="00000400000000000000" pitchFamily="2" charset="-78"/>
              </a:rPr>
              <a:t>1) نام لیدر تیم (سرپرست تیم)</a:t>
            </a:r>
            <a:r>
              <a:rPr lang="fa-IR" sz="1000" dirty="0">
                <a:cs typeface="B Zar" panose="00000400000000000000" pitchFamily="2" charset="-78"/>
              </a:rPr>
              <a:t>، 2) نام و نام خانوادگی، 3) نام و نام خانوادگی، 4) نام و نام خانوادگی، 5) نام و نام خانوادگی 6) نام و نام خانوادگی، 7) نام و نام خانوادگی، 8) نام و نام خانوادگی، 9) نام و نام خانوادگی، 10) نام و نام خانوادگی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E03FEF2-CF29-71B0-4694-F876C2F2073A}"/>
              </a:ext>
            </a:extLst>
          </p:cNvPr>
          <p:cNvSpPr txBox="1"/>
          <p:nvPr/>
        </p:nvSpPr>
        <p:spPr>
          <a:xfrm>
            <a:off x="854055" y="618840"/>
            <a:ext cx="525930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b="1" dirty="0">
                <a:cs typeface="B Mitra" panose="00000400000000000000" pitchFamily="2" charset="-78"/>
              </a:rPr>
              <a:t>گزارش عملکـــرد در حوزه مسابقه</a:t>
            </a:r>
          </a:p>
          <a:p>
            <a:pPr algn="ctr"/>
            <a:r>
              <a:rPr lang="fa-IR" b="1" dirty="0">
                <a:cs typeface="B Mitra" panose="00000400000000000000" pitchFamily="2" charset="-78"/>
              </a:rPr>
              <a:t>انجمن علمی- دانشجویی .................</a:t>
            </a:r>
          </a:p>
          <a:p>
            <a:pPr algn="ctr"/>
            <a:r>
              <a:rPr lang="fa-IR" b="1" dirty="0">
                <a:cs typeface="B Mitra" panose="00000400000000000000" pitchFamily="2" charset="-78"/>
              </a:rPr>
              <a:t>جشنواره حرکت دانشگاه فرهنگیان</a:t>
            </a:r>
            <a:endParaRPr lang="en-US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E5445669-F103-EB93-3986-1A60333CB5A9}"/>
              </a:ext>
            </a:extLst>
          </p:cNvPr>
          <p:cNvSpPr/>
          <p:nvPr/>
        </p:nvSpPr>
        <p:spPr>
          <a:xfrm>
            <a:off x="5502642" y="186470"/>
            <a:ext cx="1007390" cy="774915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50800" tIns="50800" rIns="50800" bIns="50800" numCol="1" rtlCol="0" anchor="ctr">
            <a:noAutofit/>
          </a:bodyPr>
          <a:lstStyle/>
          <a:p>
            <a:pPr algn="ctr"/>
            <a:r>
              <a:rPr lang="fa-IR" sz="1400" dirty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Nazanin" panose="00000400000000000000" pitchFamily="2" charset="-78"/>
                <a:sym typeface="Helvetica Light"/>
              </a:rPr>
              <a:t>محل قرارگیری لوگو انجمن</a:t>
            </a:r>
            <a:endParaRPr lang="en-US" sz="1400" dirty="0">
              <a:ln w="0"/>
              <a:solidFill>
                <a:schemeClr val="accent1">
                  <a:lumMod val="7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B Nazanin" panose="00000400000000000000" pitchFamily="2" charset="-78"/>
              <a:sym typeface="Helvetica Light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285BF54-6247-BAFA-CA1E-6F61F93665A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968" y="102080"/>
            <a:ext cx="780356" cy="114614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5476333-A5A3-4AC2-A7A9-7F7F6DCFB8A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3159" y="159108"/>
            <a:ext cx="774259" cy="97544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490EFDF-7C3E-090A-D6E0-66DD684D5D4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3502" y="8601439"/>
            <a:ext cx="2080856" cy="11916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5541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58" grpId="0" animBg="1"/>
      <p:bldP spid="59" grpId="0" animBg="1"/>
      <p:bldP spid="142" grpId="0"/>
      <p:bldP spid="66" grpId="0"/>
      <p:bldP spid="67" grpId="0"/>
      <p:bldP spid="9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Rectangle 51"/>
          <p:cNvSpPr/>
          <p:nvPr/>
        </p:nvSpPr>
        <p:spPr>
          <a:xfrm>
            <a:off x="0" y="1691019"/>
            <a:ext cx="6867239" cy="401861"/>
          </a:xfrm>
          <a:prstGeom prst="rect">
            <a:avLst/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algn="ctr">
              <a:lnSpc>
                <a:spcPct val="150000"/>
              </a:lnSpc>
            </a:pPr>
            <a:r>
              <a:rPr lang="fa-IR" sz="2400" b="1" dirty="0">
                <a:cs typeface="B Mitra" panose="00000400000000000000" pitchFamily="2" charset="-78"/>
              </a:rPr>
              <a:t>عنوان فعالیت</a:t>
            </a:r>
            <a:endParaRPr lang="en-US" sz="2400" b="1" dirty="0">
              <a:cs typeface="B Mitra" panose="00000400000000000000" pitchFamily="2" charset="-78"/>
            </a:endParaRPr>
          </a:p>
        </p:txBody>
      </p:sp>
      <p:sp>
        <p:nvSpPr>
          <p:cNvPr id="53" name="Rectangle 52"/>
          <p:cNvSpPr/>
          <p:nvPr/>
        </p:nvSpPr>
        <p:spPr>
          <a:xfrm>
            <a:off x="0" y="2189547"/>
            <a:ext cx="6867239" cy="75647"/>
          </a:xfrm>
          <a:prstGeom prst="rect">
            <a:avLst/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algn="ctr">
              <a:lnSpc>
                <a:spcPct val="150000"/>
              </a:lnSpc>
            </a:pPr>
            <a:endParaRPr lang="en-US" sz="2400" b="1" dirty="0">
              <a:cs typeface="B Mitra" panose="00000400000000000000" pitchFamily="2" charset="-78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0" y="2397914"/>
            <a:ext cx="2667000" cy="925513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2" name="Rectangle 21"/>
          <p:cNvSpPr/>
          <p:nvPr/>
        </p:nvSpPr>
        <p:spPr>
          <a:xfrm>
            <a:off x="2735263" y="2397914"/>
            <a:ext cx="2398712" cy="23495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2" name="Rectangle 31"/>
          <p:cNvSpPr/>
          <p:nvPr/>
        </p:nvSpPr>
        <p:spPr>
          <a:xfrm>
            <a:off x="3973513" y="4826789"/>
            <a:ext cx="1168400" cy="1625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3" name="Rectangle 32"/>
          <p:cNvSpPr/>
          <p:nvPr/>
        </p:nvSpPr>
        <p:spPr>
          <a:xfrm>
            <a:off x="573191" y="5111412"/>
            <a:ext cx="2086665" cy="1625600"/>
          </a:xfrm>
          <a:prstGeom prst="rect">
            <a:avLst/>
          </a:prstGeom>
          <a:solidFill>
            <a:srgbClr val="00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4" name="Rectangle 33"/>
          <p:cNvSpPr/>
          <p:nvPr/>
        </p:nvSpPr>
        <p:spPr>
          <a:xfrm>
            <a:off x="590309" y="3393737"/>
            <a:ext cx="2083835" cy="16256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35" name="Picture 34" descr="07_Team-Picture-Ima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5263" y="4829964"/>
            <a:ext cx="1169987" cy="1620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" name="Picture 35" descr="07_Team-Picture-Ima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1763" y="2401089"/>
            <a:ext cx="1169987" cy="1620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Picture 36" descr="07_Team-Picture-Ima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1763" y="4112414"/>
            <a:ext cx="1169987" cy="162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" name="Rectangle 37"/>
          <p:cNvSpPr/>
          <p:nvPr/>
        </p:nvSpPr>
        <p:spPr>
          <a:xfrm>
            <a:off x="573191" y="6807322"/>
            <a:ext cx="2100953" cy="1431465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9" name="Rectangle 38"/>
          <p:cNvSpPr/>
          <p:nvPr/>
        </p:nvSpPr>
        <p:spPr>
          <a:xfrm>
            <a:off x="2735263" y="6531764"/>
            <a:ext cx="2398712" cy="1707023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0" name="Rectangle 39"/>
          <p:cNvSpPr/>
          <p:nvPr/>
        </p:nvSpPr>
        <p:spPr>
          <a:xfrm>
            <a:off x="5218907" y="5817801"/>
            <a:ext cx="1162843" cy="2420985"/>
          </a:xfrm>
          <a:prstGeom prst="rect">
            <a:avLst/>
          </a:prstGeom>
          <a:solidFill>
            <a:srgbClr val="00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4" name="Title 1"/>
          <p:cNvSpPr txBox="1">
            <a:spLocks/>
          </p:cNvSpPr>
          <p:nvPr/>
        </p:nvSpPr>
        <p:spPr>
          <a:xfrm>
            <a:off x="460672" y="2693881"/>
            <a:ext cx="2135698" cy="360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sz="2500" dirty="0">
                <a:solidFill>
                  <a:schemeClr val="bg1"/>
                </a:solidFill>
                <a:cs typeface="B Titr" panose="00000700000000000000" pitchFamily="2" charset="-78"/>
              </a:rPr>
              <a:t>گزارش تصویری</a:t>
            </a:r>
            <a:endParaRPr lang="en-US" sz="2500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-16392" y="9197247"/>
            <a:ext cx="4647055" cy="45719"/>
          </a:xfrm>
          <a:prstGeom prst="rect">
            <a:avLst/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algn="ctr">
              <a:lnSpc>
                <a:spcPct val="150000"/>
              </a:lnSpc>
            </a:pPr>
            <a:endParaRPr lang="en-US" sz="2400" b="1" dirty="0">
              <a:cs typeface="B Mitra" panose="00000400000000000000" pitchFamily="2" charset="-78"/>
            </a:endParaRPr>
          </a:p>
        </p:txBody>
      </p:sp>
      <p:sp>
        <p:nvSpPr>
          <p:cNvPr id="31" name="8-Point Star 30"/>
          <p:cNvSpPr/>
          <p:nvPr/>
        </p:nvSpPr>
        <p:spPr>
          <a:xfrm>
            <a:off x="172853" y="9005860"/>
            <a:ext cx="457200" cy="457200"/>
          </a:xfrm>
          <a:prstGeom prst="star8">
            <a:avLst/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algn="ctr">
              <a:lnSpc>
                <a:spcPct val="150000"/>
              </a:lnSpc>
            </a:pPr>
            <a:r>
              <a:rPr lang="fa-IR" sz="2400" b="1" dirty="0">
                <a:cs typeface="B Mitra" panose="00000400000000000000" pitchFamily="2" charset="-78"/>
              </a:rPr>
              <a:t>1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0B64E15-9534-902D-4284-F918CFE72E19}"/>
              </a:ext>
            </a:extLst>
          </p:cNvPr>
          <p:cNvSpPr txBox="1"/>
          <p:nvPr/>
        </p:nvSpPr>
        <p:spPr>
          <a:xfrm>
            <a:off x="854055" y="564248"/>
            <a:ext cx="525930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b="1" dirty="0">
                <a:cs typeface="B Mitra" panose="00000400000000000000" pitchFamily="2" charset="-78"/>
              </a:rPr>
              <a:t>گزارش عملکـــرد در حوزه مسابقه</a:t>
            </a:r>
          </a:p>
          <a:p>
            <a:pPr algn="ctr"/>
            <a:r>
              <a:rPr lang="fa-IR" b="1" dirty="0">
                <a:cs typeface="B Mitra" panose="00000400000000000000" pitchFamily="2" charset="-78"/>
              </a:rPr>
              <a:t>انجمن علمی- دانشجویی .................</a:t>
            </a:r>
          </a:p>
          <a:p>
            <a:pPr algn="ctr"/>
            <a:r>
              <a:rPr lang="fa-IR" b="1" dirty="0">
                <a:cs typeface="B Mitra" panose="00000400000000000000" pitchFamily="2" charset="-78"/>
              </a:rPr>
              <a:t>جشنواره حرکت دانشگاه فرهنگیان</a:t>
            </a:r>
            <a:endParaRPr lang="en-US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8A138F52-79D1-33B0-7927-7D70CBAEBE79}"/>
              </a:ext>
            </a:extLst>
          </p:cNvPr>
          <p:cNvSpPr/>
          <p:nvPr/>
        </p:nvSpPr>
        <p:spPr>
          <a:xfrm>
            <a:off x="5502642" y="131878"/>
            <a:ext cx="1007390" cy="774915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50800" tIns="50800" rIns="50800" bIns="50800" numCol="1" rtlCol="0" anchor="ctr">
            <a:noAutofit/>
          </a:bodyPr>
          <a:lstStyle/>
          <a:p>
            <a:pPr algn="ctr"/>
            <a:r>
              <a:rPr lang="fa-IR" sz="1400" dirty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Nazanin" panose="00000400000000000000" pitchFamily="2" charset="-78"/>
                <a:sym typeface="Helvetica Light"/>
              </a:rPr>
              <a:t>محل قرارگیری لوگو انجمن</a:t>
            </a:r>
            <a:endParaRPr lang="en-US" sz="1400" dirty="0">
              <a:ln w="0"/>
              <a:solidFill>
                <a:schemeClr val="accent1">
                  <a:lumMod val="7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B Nazanin" panose="00000400000000000000" pitchFamily="2" charset="-78"/>
              <a:sym typeface="Helvetica Light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8E2088-256A-929F-9E1B-4A96825C2D3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968" y="47488"/>
            <a:ext cx="780356" cy="114614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4CCF4D3-27A5-469E-3C35-8AE487E2A8F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3159" y="104516"/>
            <a:ext cx="774259" cy="97544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CDAB336-D2D2-E361-5410-F30354B4B94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3502" y="8601439"/>
            <a:ext cx="2080856" cy="11916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3409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25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 tmFilter="0, 0; .2, .5; .8, .5; 1, 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250" autoRev="1" fill="hold"/>
                                        <p:tgtEl>
                                          <p:spTgt spid="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 tmFilter="0, 0; .2, .5; .8, .5; 1, 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250" autoRev="1" fill="hold"/>
                                        <p:tgtEl>
                                          <p:spTgt spid="3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 tmFilter="0, 0; .2, .5; .8, .5; 1, 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" dur="250" autoRev="1" fill="hold"/>
                                        <p:tgtEl>
                                          <p:spTgt spid="3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 tmFilter="0, 0; .2, .5; .8, .5; 1, 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250" autoRev="1" fill="hold"/>
                                        <p:tgtEl>
                                          <p:spTgt spid="3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 tmFilter="0, 0; .2, .5; .8, .5; 1, 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2" dur="250" autoRev="1" fill="hold"/>
                                        <p:tgtEl>
                                          <p:spTgt spid="4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 animBg="1"/>
      <p:bldP spid="53" grpId="0" animBg="1"/>
      <p:bldP spid="32" grpId="0" animBg="1"/>
      <p:bldP spid="33" grpId="0" animBg="1"/>
      <p:bldP spid="34" grpId="0" animBg="1"/>
      <p:bldP spid="40" grpId="0" animBg="1"/>
      <p:bldP spid="54" grpId="0"/>
      <p:bldP spid="3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-16392" y="2221363"/>
            <a:ext cx="6858000" cy="548960"/>
          </a:xfrm>
          <a:prstGeom prst="rect">
            <a:avLst/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algn="ctr">
              <a:lnSpc>
                <a:spcPct val="150000"/>
              </a:lnSpc>
            </a:pPr>
            <a:r>
              <a:rPr lang="fa-IR" sz="2400" b="1" dirty="0">
                <a:cs typeface="B Mitra" panose="00000400000000000000" pitchFamily="2" charset="-78"/>
              </a:rPr>
              <a:t>فهرست</a:t>
            </a:r>
            <a:endParaRPr lang="en-US" sz="2400" b="1" dirty="0">
              <a:cs typeface="B Mitra" panose="000004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" y="2854099"/>
            <a:ext cx="6858000" cy="67014"/>
          </a:xfrm>
          <a:prstGeom prst="rect">
            <a:avLst/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algn="ctr">
              <a:lnSpc>
                <a:spcPct val="150000"/>
              </a:lnSpc>
            </a:pPr>
            <a:endParaRPr lang="en-US" sz="2400" b="1" dirty="0">
              <a:cs typeface="B Mitra" panose="00000400000000000000" pitchFamily="2" charset="-78"/>
            </a:endParaRPr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9444597"/>
              </p:ext>
            </p:extLst>
          </p:nvPr>
        </p:nvGraphicFramePr>
        <p:xfrm>
          <a:off x="809837" y="3405248"/>
          <a:ext cx="5261510" cy="249709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1173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4416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99418">
                <a:tc>
                  <a:txBody>
                    <a:bodyPr/>
                    <a:lstStyle/>
                    <a:p>
                      <a:pPr algn="l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2000" b="1" dirty="0">
                          <a:effectLst/>
                          <a:cs typeface="B Lotus" panose="00000400000000000000" pitchFamily="2" charset="-78"/>
                        </a:rPr>
                        <a:t>1</a:t>
                      </a:r>
                      <a:endParaRPr lang="en-US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Lotus" panose="00000400000000000000" pitchFamily="2" charset="-78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800" b="1" dirty="0">
                          <a:solidFill>
                            <a:srgbClr val="446085"/>
                          </a:solidFill>
                          <a:effectLst/>
                          <a:cs typeface="B Lotus" panose="00000400000000000000" pitchFamily="2" charset="-78"/>
                        </a:rPr>
                        <a:t>ذکر عنوان مسابقه.....</a:t>
                      </a:r>
                      <a:endParaRPr lang="en-US" sz="1800" b="1" dirty="0">
                        <a:solidFill>
                          <a:srgbClr val="446085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Lotus" panose="00000400000000000000" pitchFamily="2" charset="-78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99418">
                <a:tc>
                  <a:txBody>
                    <a:bodyPr/>
                    <a:lstStyle/>
                    <a:p>
                      <a:pPr algn="l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b="1">
                          <a:effectLst/>
                          <a:cs typeface="B Lotus" panose="00000400000000000000" pitchFamily="2" charset="-78"/>
                        </a:rPr>
                        <a:t> </a:t>
                      </a:r>
                      <a:r>
                        <a:rPr lang="fa-IR" sz="2000" b="1">
                          <a:effectLst/>
                          <a:cs typeface="B Lotus" panose="00000400000000000000" pitchFamily="2" charset="-78"/>
                        </a:rPr>
                        <a:t>2</a:t>
                      </a:r>
                      <a:endParaRPr lang="en-US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Lotus" panose="00000400000000000000" pitchFamily="2" charset="-78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800" b="1" dirty="0">
                          <a:solidFill>
                            <a:srgbClr val="446085"/>
                          </a:solidFill>
                          <a:effectLst/>
                          <a:cs typeface="B Lotus" panose="00000400000000000000" pitchFamily="2" charset="-78"/>
                        </a:rPr>
                        <a:t>ذکر عنوان مسابقه.....</a:t>
                      </a:r>
                      <a:endParaRPr lang="en-US" sz="1800" b="1" dirty="0">
                        <a:solidFill>
                          <a:srgbClr val="446085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Lotus" panose="00000400000000000000" pitchFamily="2" charset="-78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9418">
                <a:tc>
                  <a:txBody>
                    <a:bodyPr/>
                    <a:lstStyle/>
                    <a:p>
                      <a:pPr algn="l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b="1">
                          <a:effectLst/>
                          <a:cs typeface="B Lotus" panose="00000400000000000000" pitchFamily="2" charset="-78"/>
                        </a:rPr>
                        <a:t> </a:t>
                      </a:r>
                      <a:r>
                        <a:rPr lang="fa-IR" sz="2000" b="1">
                          <a:effectLst/>
                          <a:cs typeface="B Lotus" panose="00000400000000000000" pitchFamily="2" charset="-78"/>
                        </a:rPr>
                        <a:t>3</a:t>
                      </a:r>
                      <a:endParaRPr lang="en-US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Lotus" panose="00000400000000000000" pitchFamily="2" charset="-78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800" b="1" dirty="0">
                          <a:solidFill>
                            <a:srgbClr val="446085"/>
                          </a:solidFill>
                          <a:effectLst/>
                          <a:cs typeface="B Lotus" panose="00000400000000000000" pitchFamily="2" charset="-78"/>
                        </a:rPr>
                        <a:t>ذکر عنوان مسابقه.....</a:t>
                      </a:r>
                      <a:endParaRPr lang="en-US" sz="1800" b="1" dirty="0">
                        <a:solidFill>
                          <a:srgbClr val="446085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Lotus" panose="00000400000000000000" pitchFamily="2" charset="-78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9418">
                <a:tc>
                  <a:txBody>
                    <a:bodyPr/>
                    <a:lstStyle/>
                    <a:p>
                      <a:pPr algn="l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b="1">
                          <a:effectLst/>
                          <a:cs typeface="B Lotus" panose="00000400000000000000" pitchFamily="2" charset="-78"/>
                        </a:rPr>
                        <a:t> </a:t>
                      </a:r>
                      <a:r>
                        <a:rPr lang="fa-IR" sz="2000" b="1">
                          <a:effectLst/>
                          <a:cs typeface="B Lotus" panose="00000400000000000000" pitchFamily="2" charset="-78"/>
                        </a:rPr>
                        <a:t>5</a:t>
                      </a:r>
                      <a:endParaRPr lang="en-US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Lotus" panose="00000400000000000000" pitchFamily="2" charset="-78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800" b="1" dirty="0">
                          <a:solidFill>
                            <a:srgbClr val="446085"/>
                          </a:solidFill>
                          <a:effectLst/>
                          <a:cs typeface="B Lotus" panose="00000400000000000000" pitchFamily="2" charset="-78"/>
                        </a:rPr>
                        <a:t>ذکر عنوان مسابقه.....</a:t>
                      </a:r>
                      <a:endParaRPr lang="en-US" sz="1800" b="1" dirty="0">
                        <a:solidFill>
                          <a:srgbClr val="446085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Lotus" panose="00000400000000000000" pitchFamily="2" charset="-78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99418">
                <a:tc>
                  <a:txBody>
                    <a:bodyPr/>
                    <a:lstStyle/>
                    <a:p>
                      <a:pPr algn="l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b="1">
                          <a:effectLst/>
                          <a:cs typeface="B Lotus" panose="00000400000000000000" pitchFamily="2" charset="-78"/>
                        </a:rPr>
                        <a:t> </a:t>
                      </a:r>
                      <a:r>
                        <a:rPr lang="fa-IR" sz="2000" b="1">
                          <a:effectLst/>
                          <a:cs typeface="B Lotus" panose="00000400000000000000" pitchFamily="2" charset="-78"/>
                        </a:rPr>
                        <a:t>22</a:t>
                      </a:r>
                      <a:endParaRPr lang="en-US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Lotus" panose="00000400000000000000" pitchFamily="2" charset="-78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800" b="1" dirty="0">
                          <a:solidFill>
                            <a:srgbClr val="446085"/>
                          </a:solidFill>
                          <a:effectLst/>
                          <a:cs typeface="B Lotus" panose="00000400000000000000" pitchFamily="2" charset="-78"/>
                        </a:rPr>
                        <a:t>ذکر عنوان مسابقه.....</a:t>
                      </a:r>
                      <a:endParaRPr lang="en-US" sz="1800" b="1" dirty="0">
                        <a:solidFill>
                          <a:srgbClr val="446085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Lotus" panose="00000400000000000000" pitchFamily="2" charset="-78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854055" y="1000981"/>
            <a:ext cx="525930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b="1" dirty="0">
                <a:cs typeface="B Mitra" panose="00000400000000000000" pitchFamily="2" charset="-78"/>
              </a:rPr>
              <a:t>گزارش عملکـــرد در حوزه مسابقه</a:t>
            </a:r>
          </a:p>
          <a:p>
            <a:pPr algn="ctr"/>
            <a:r>
              <a:rPr lang="fa-IR" b="1" dirty="0">
                <a:cs typeface="B Mitra" panose="00000400000000000000" pitchFamily="2" charset="-78"/>
              </a:rPr>
              <a:t>انجمن علمی- دانشجویی .................</a:t>
            </a:r>
          </a:p>
          <a:p>
            <a:pPr algn="ctr"/>
            <a:r>
              <a:rPr lang="fa-IR" b="1" dirty="0">
                <a:cs typeface="B Mitra" panose="00000400000000000000" pitchFamily="2" charset="-78"/>
              </a:rPr>
              <a:t>جشنواره حرکت دانشگاه فرهنگیان</a:t>
            </a:r>
            <a:endParaRPr lang="en-US" dirty="0"/>
          </a:p>
        </p:txBody>
      </p:sp>
      <p:sp>
        <p:nvSpPr>
          <p:cNvPr id="23" name="Rectangle 22"/>
          <p:cNvSpPr/>
          <p:nvPr/>
        </p:nvSpPr>
        <p:spPr>
          <a:xfrm>
            <a:off x="-16392" y="9197247"/>
            <a:ext cx="4647055" cy="45719"/>
          </a:xfrm>
          <a:prstGeom prst="rect">
            <a:avLst/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algn="just" rtl="1">
              <a:lnSpc>
                <a:spcPct val="150000"/>
              </a:lnSpc>
            </a:pPr>
            <a:endParaRPr lang="en-US" sz="2000" dirty="0">
              <a:cs typeface="B Mitra" panose="00000400000000000000" pitchFamily="2" charset="-78"/>
            </a:endParaRPr>
          </a:p>
        </p:txBody>
      </p:sp>
      <p:sp>
        <p:nvSpPr>
          <p:cNvPr id="24" name="8-Point Star 23"/>
          <p:cNvSpPr/>
          <p:nvPr/>
        </p:nvSpPr>
        <p:spPr>
          <a:xfrm>
            <a:off x="172853" y="9005860"/>
            <a:ext cx="457200" cy="457200"/>
          </a:xfrm>
          <a:prstGeom prst="star8">
            <a:avLst/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b="1" dirty="0">
                <a:cs typeface="B Zar" panose="00000400000000000000" pitchFamily="2" charset="-78"/>
              </a:rPr>
              <a:t>1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39300C56-1A14-7787-8D33-FC0B6B563AFA}"/>
              </a:ext>
            </a:extLst>
          </p:cNvPr>
          <p:cNvSpPr/>
          <p:nvPr/>
        </p:nvSpPr>
        <p:spPr>
          <a:xfrm>
            <a:off x="5502642" y="254710"/>
            <a:ext cx="1007390" cy="774915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50800" tIns="50800" rIns="50800" bIns="50800" numCol="1" rtlCol="0" anchor="ctr">
            <a:noAutofit/>
          </a:bodyPr>
          <a:lstStyle/>
          <a:p>
            <a:pPr algn="ctr"/>
            <a:r>
              <a:rPr lang="fa-IR" sz="1400" dirty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Nazanin" panose="00000400000000000000" pitchFamily="2" charset="-78"/>
                <a:sym typeface="Helvetica Light"/>
              </a:rPr>
              <a:t>محل قرارگیری لوگو انجمن</a:t>
            </a:r>
            <a:endParaRPr lang="en-US" sz="1400" dirty="0">
              <a:ln w="0"/>
              <a:solidFill>
                <a:schemeClr val="accent1">
                  <a:lumMod val="7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B Nazanin" panose="00000400000000000000" pitchFamily="2" charset="-78"/>
              <a:sym typeface="Helvetica Light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9673EE6-8F1D-8883-CEB1-358B09F249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968" y="170320"/>
            <a:ext cx="780356" cy="114614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75083A25-6C34-9398-A64F-0AFAC2BAC5B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3159" y="227348"/>
            <a:ext cx="774259" cy="97544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CC588E9-4763-F10D-B415-616DB9A8617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3502" y="8601439"/>
            <a:ext cx="2080856" cy="11916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7558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2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/>
          <p:cNvSpPr/>
          <p:nvPr/>
        </p:nvSpPr>
        <p:spPr>
          <a:xfrm>
            <a:off x="0" y="1914603"/>
            <a:ext cx="6852817" cy="495133"/>
          </a:xfrm>
          <a:prstGeom prst="rect">
            <a:avLst/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algn="ctr">
              <a:lnSpc>
                <a:spcPct val="150000"/>
              </a:lnSpc>
            </a:pPr>
            <a:r>
              <a:rPr lang="fa-IR" sz="2400" b="1" dirty="0">
                <a:cs typeface="B Mitra" panose="00000400000000000000" pitchFamily="2" charset="-78"/>
              </a:rPr>
              <a:t>عنوان مسابقه</a:t>
            </a:r>
          </a:p>
        </p:txBody>
      </p:sp>
      <p:sp>
        <p:nvSpPr>
          <p:cNvPr id="22" name="Rectangle 21"/>
          <p:cNvSpPr/>
          <p:nvPr/>
        </p:nvSpPr>
        <p:spPr>
          <a:xfrm>
            <a:off x="0" y="2548891"/>
            <a:ext cx="6852817" cy="67014"/>
          </a:xfrm>
          <a:prstGeom prst="rect">
            <a:avLst/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algn="ctr">
              <a:lnSpc>
                <a:spcPct val="150000"/>
              </a:lnSpc>
            </a:pPr>
            <a:endParaRPr lang="en-US" sz="2400" b="1" dirty="0">
              <a:cs typeface="B Mitra" panose="00000400000000000000" pitchFamily="2" charset="-78"/>
            </a:endParaRPr>
          </a:p>
        </p:txBody>
      </p:sp>
      <p:grpSp>
        <p:nvGrpSpPr>
          <p:cNvPr id="23" name="Group 22"/>
          <p:cNvGrpSpPr/>
          <p:nvPr/>
        </p:nvGrpSpPr>
        <p:grpSpPr>
          <a:xfrm>
            <a:off x="6009655" y="2758960"/>
            <a:ext cx="409421" cy="396379"/>
            <a:chOff x="2339973" y="3200401"/>
            <a:chExt cx="249238" cy="241299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24" name="Rectangle 18"/>
            <p:cNvSpPr>
              <a:spLocks noChangeArrowheads="1"/>
            </p:cNvSpPr>
            <p:nvPr/>
          </p:nvSpPr>
          <p:spPr bwMode="auto">
            <a:xfrm>
              <a:off x="2428875" y="3297238"/>
              <a:ext cx="28575" cy="2540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just" rtl="1"/>
              <a:endParaRPr lang="en-US" sz="2400">
                <a:solidFill>
                  <a:prstClr val="black"/>
                </a:solidFill>
              </a:endParaRPr>
            </a:p>
          </p:txBody>
        </p:sp>
        <p:sp>
          <p:nvSpPr>
            <p:cNvPr id="25" name="Rectangle 19"/>
            <p:cNvSpPr>
              <a:spLocks noChangeArrowheads="1"/>
            </p:cNvSpPr>
            <p:nvPr/>
          </p:nvSpPr>
          <p:spPr bwMode="auto">
            <a:xfrm>
              <a:off x="2473325" y="3297238"/>
              <a:ext cx="28575" cy="2540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just" rtl="1"/>
              <a:endParaRPr lang="en-US" sz="2400">
                <a:solidFill>
                  <a:prstClr val="black"/>
                </a:solidFill>
              </a:endParaRPr>
            </a:p>
          </p:txBody>
        </p:sp>
        <p:sp>
          <p:nvSpPr>
            <p:cNvPr id="26" name="Rectangle 20"/>
            <p:cNvSpPr>
              <a:spLocks noChangeArrowheads="1"/>
            </p:cNvSpPr>
            <p:nvPr/>
          </p:nvSpPr>
          <p:spPr bwMode="auto">
            <a:xfrm>
              <a:off x="2516188" y="3297238"/>
              <a:ext cx="28575" cy="2540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just" rtl="1"/>
              <a:endParaRPr lang="en-US" sz="2400">
                <a:solidFill>
                  <a:prstClr val="black"/>
                </a:solidFill>
              </a:endParaRPr>
            </a:p>
          </p:txBody>
        </p:sp>
        <p:sp>
          <p:nvSpPr>
            <p:cNvPr id="27" name="Rectangle 21"/>
            <p:cNvSpPr>
              <a:spLocks noChangeArrowheads="1"/>
            </p:cNvSpPr>
            <p:nvPr/>
          </p:nvSpPr>
          <p:spPr bwMode="auto">
            <a:xfrm>
              <a:off x="2428875" y="3338513"/>
              <a:ext cx="28575" cy="2381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just" rtl="1"/>
              <a:endParaRPr lang="en-US" sz="2400">
                <a:solidFill>
                  <a:prstClr val="black"/>
                </a:solidFill>
              </a:endParaRPr>
            </a:p>
          </p:txBody>
        </p:sp>
        <p:sp>
          <p:nvSpPr>
            <p:cNvPr id="28" name="Rectangle 22"/>
            <p:cNvSpPr>
              <a:spLocks noChangeArrowheads="1"/>
            </p:cNvSpPr>
            <p:nvPr/>
          </p:nvSpPr>
          <p:spPr bwMode="auto">
            <a:xfrm>
              <a:off x="2473325" y="3338513"/>
              <a:ext cx="28575" cy="2381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just" rtl="1"/>
              <a:endParaRPr lang="en-US" sz="2400">
                <a:solidFill>
                  <a:prstClr val="black"/>
                </a:solidFill>
              </a:endParaRPr>
            </a:p>
          </p:txBody>
        </p:sp>
        <p:sp>
          <p:nvSpPr>
            <p:cNvPr id="29" name="Rectangle 23"/>
            <p:cNvSpPr>
              <a:spLocks noChangeArrowheads="1"/>
            </p:cNvSpPr>
            <p:nvPr/>
          </p:nvSpPr>
          <p:spPr bwMode="auto">
            <a:xfrm>
              <a:off x="2516188" y="3338513"/>
              <a:ext cx="28575" cy="2381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just" rtl="1"/>
              <a:endParaRPr lang="en-US" sz="2400">
                <a:solidFill>
                  <a:prstClr val="black"/>
                </a:solidFill>
              </a:endParaRPr>
            </a:p>
          </p:txBody>
        </p:sp>
        <p:sp>
          <p:nvSpPr>
            <p:cNvPr id="30" name="Rectangle 24"/>
            <p:cNvSpPr>
              <a:spLocks noChangeArrowheads="1"/>
            </p:cNvSpPr>
            <p:nvPr/>
          </p:nvSpPr>
          <p:spPr bwMode="auto">
            <a:xfrm>
              <a:off x="2428875" y="3378201"/>
              <a:ext cx="28575" cy="2381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just" rtl="1"/>
              <a:endParaRPr lang="en-US" sz="2400">
                <a:solidFill>
                  <a:prstClr val="black"/>
                </a:solidFill>
              </a:endParaRPr>
            </a:p>
          </p:txBody>
        </p:sp>
        <p:sp>
          <p:nvSpPr>
            <p:cNvPr id="31" name="Rectangle 25"/>
            <p:cNvSpPr>
              <a:spLocks noChangeArrowheads="1"/>
            </p:cNvSpPr>
            <p:nvPr/>
          </p:nvSpPr>
          <p:spPr bwMode="auto">
            <a:xfrm>
              <a:off x="2386013" y="3338513"/>
              <a:ext cx="25400" cy="2381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just" rtl="1"/>
              <a:endParaRPr lang="en-US" sz="2400">
                <a:solidFill>
                  <a:prstClr val="black"/>
                </a:solidFill>
              </a:endParaRPr>
            </a:p>
          </p:txBody>
        </p:sp>
        <p:sp>
          <p:nvSpPr>
            <p:cNvPr id="32" name="Rectangle 26"/>
            <p:cNvSpPr>
              <a:spLocks noChangeArrowheads="1"/>
            </p:cNvSpPr>
            <p:nvPr/>
          </p:nvSpPr>
          <p:spPr bwMode="auto">
            <a:xfrm>
              <a:off x="2386013" y="3378201"/>
              <a:ext cx="28575" cy="2381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just" rtl="1"/>
              <a:endParaRPr lang="en-US" sz="2400">
                <a:solidFill>
                  <a:prstClr val="black"/>
                </a:solidFill>
              </a:endParaRPr>
            </a:p>
          </p:txBody>
        </p:sp>
        <p:sp>
          <p:nvSpPr>
            <p:cNvPr id="33" name="Rectangle 27"/>
            <p:cNvSpPr>
              <a:spLocks noChangeArrowheads="1"/>
            </p:cNvSpPr>
            <p:nvPr/>
          </p:nvSpPr>
          <p:spPr bwMode="auto">
            <a:xfrm>
              <a:off x="2473325" y="3378201"/>
              <a:ext cx="28575" cy="2381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just" rtl="1"/>
              <a:endParaRPr lang="en-US" sz="2400">
                <a:solidFill>
                  <a:prstClr val="black"/>
                </a:solidFill>
              </a:endParaRPr>
            </a:p>
          </p:txBody>
        </p:sp>
        <p:sp>
          <p:nvSpPr>
            <p:cNvPr id="34" name="Rectangle 28"/>
            <p:cNvSpPr>
              <a:spLocks noChangeArrowheads="1"/>
            </p:cNvSpPr>
            <p:nvPr/>
          </p:nvSpPr>
          <p:spPr bwMode="auto">
            <a:xfrm>
              <a:off x="2516188" y="3378201"/>
              <a:ext cx="28575" cy="2381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just" rtl="1"/>
              <a:endParaRPr lang="en-US" sz="2400">
                <a:solidFill>
                  <a:prstClr val="black"/>
                </a:solidFill>
              </a:endParaRPr>
            </a:p>
          </p:txBody>
        </p:sp>
        <p:sp>
          <p:nvSpPr>
            <p:cNvPr id="35" name="Freeform 29"/>
            <p:cNvSpPr>
              <a:spLocks noEditPoints="1"/>
            </p:cNvSpPr>
            <p:nvPr/>
          </p:nvSpPr>
          <p:spPr bwMode="auto">
            <a:xfrm>
              <a:off x="2339973" y="3217862"/>
              <a:ext cx="249238" cy="223838"/>
            </a:xfrm>
            <a:custGeom>
              <a:avLst/>
              <a:gdLst>
                <a:gd name="T0" fmla="*/ 157 w 157"/>
                <a:gd name="T1" fmla="*/ 0 h 141"/>
                <a:gd name="T2" fmla="*/ 135 w 157"/>
                <a:gd name="T3" fmla="*/ 0 h 141"/>
                <a:gd name="T4" fmla="*/ 135 w 157"/>
                <a:gd name="T5" fmla="*/ 15 h 141"/>
                <a:gd name="T6" fmla="*/ 114 w 157"/>
                <a:gd name="T7" fmla="*/ 15 h 141"/>
                <a:gd name="T8" fmla="*/ 114 w 157"/>
                <a:gd name="T9" fmla="*/ 0 h 141"/>
                <a:gd name="T10" fmla="*/ 47 w 157"/>
                <a:gd name="T11" fmla="*/ 0 h 141"/>
                <a:gd name="T12" fmla="*/ 47 w 157"/>
                <a:gd name="T13" fmla="*/ 15 h 141"/>
                <a:gd name="T14" fmla="*/ 25 w 157"/>
                <a:gd name="T15" fmla="*/ 15 h 141"/>
                <a:gd name="T16" fmla="*/ 25 w 157"/>
                <a:gd name="T17" fmla="*/ 0 h 141"/>
                <a:gd name="T18" fmla="*/ 0 w 157"/>
                <a:gd name="T19" fmla="*/ 0 h 141"/>
                <a:gd name="T20" fmla="*/ 0 w 157"/>
                <a:gd name="T21" fmla="*/ 141 h 141"/>
                <a:gd name="T22" fmla="*/ 12 w 157"/>
                <a:gd name="T23" fmla="*/ 141 h 141"/>
                <a:gd name="T24" fmla="*/ 146 w 157"/>
                <a:gd name="T25" fmla="*/ 141 h 141"/>
                <a:gd name="T26" fmla="*/ 157 w 157"/>
                <a:gd name="T27" fmla="*/ 141 h 141"/>
                <a:gd name="T28" fmla="*/ 157 w 157"/>
                <a:gd name="T29" fmla="*/ 0 h 141"/>
                <a:gd name="T30" fmla="*/ 146 w 157"/>
                <a:gd name="T31" fmla="*/ 129 h 141"/>
                <a:gd name="T32" fmla="*/ 12 w 157"/>
                <a:gd name="T33" fmla="*/ 129 h 141"/>
                <a:gd name="T34" fmla="*/ 12 w 157"/>
                <a:gd name="T35" fmla="*/ 40 h 141"/>
                <a:gd name="T36" fmla="*/ 146 w 157"/>
                <a:gd name="T37" fmla="*/ 40 h 141"/>
                <a:gd name="T38" fmla="*/ 146 w 157"/>
                <a:gd name="T39" fmla="*/ 129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7" h="141">
                  <a:moveTo>
                    <a:pt x="157" y="0"/>
                  </a:moveTo>
                  <a:lnTo>
                    <a:pt x="135" y="0"/>
                  </a:lnTo>
                  <a:lnTo>
                    <a:pt x="135" y="15"/>
                  </a:lnTo>
                  <a:lnTo>
                    <a:pt x="114" y="15"/>
                  </a:lnTo>
                  <a:lnTo>
                    <a:pt x="114" y="0"/>
                  </a:lnTo>
                  <a:lnTo>
                    <a:pt x="47" y="0"/>
                  </a:lnTo>
                  <a:lnTo>
                    <a:pt x="47" y="15"/>
                  </a:lnTo>
                  <a:lnTo>
                    <a:pt x="25" y="15"/>
                  </a:lnTo>
                  <a:lnTo>
                    <a:pt x="25" y="0"/>
                  </a:lnTo>
                  <a:lnTo>
                    <a:pt x="0" y="0"/>
                  </a:lnTo>
                  <a:lnTo>
                    <a:pt x="0" y="141"/>
                  </a:lnTo>
                  <a:lnTo>
                    <a:pt x="12" y="141"/>
                  </a:lnTo>
                  <a:lnTo>
                    <a:pt x="146" y="141"/>
                  </a:lnTo>
                  <a:lnTo>
                    <a:pt x="157" y="141"/>
                  </a:lnTo>
                  <a:lnTo>
                    <a:pt x="157" y="0"/>
                  </a:lnTo>
                  <a:close/>
                  <a:moveTo>
                    <a:pt x="146" y="129"/>
                  </a:moveTo>
                  <a:lnTo>
                    <a:pt x="12" y="129"/>
                  </a:lnTo>
                  <a:lnTo>
                    <a:pt x="12" y="40"/>
                  </a:lnTo>
                  <a:lnTo>
                    <a:pt x="146" y="40"/>
                  </a:lnTo>
                  <a:lnTo>
                    <a:pt x="146" y="12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just" rtl="1"/>
              <a:endParaRPr lang="en-US" sz="2400">
                <a:solidFill>
                  <a:prstClr val="black"/>
                </a:solidFill>
              </a:endParaRPr>
            </a:p>
          </p:txBody>
        </p:sp>
        <p:sp>
          <p:nvSpPr>
            <p:cNvPr id="36" name="Rectangle 30"/>
            <p:cNvSpPr>
              <a:spLocks noChangeArrowheads="1"/>
            </p:cNvSpPr>
            <p:nvPr/>
          </p:nvSpPr>
          <p:spPr bwMode="auto">
            <a:xfrm>
              <a:off x="2387600" y="3200401"/>
              <a:ext cx="20638" cy="3492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just" rtl="1"/>
              <a:endParaRPr lang="en-US" sz="2400">
                <a:solidFill>
                  <a:prstClr val="black"/>
                </a:solidFill>
              </a:endParaRPr>
            </a:p>
          </p:txBody>
        </p:sp>
        <p:sp>
          <p:nvSpPr>
            <p:cNvPr id="37" name="Rectangle 31"/>
            <p:cNvSpPr>
              <a:spLocks noChangeArrowheads="1"/>
            </p:cNvSpPr>
            <p:nvPr/>
          </p:nvSpPr>
          <p:spPr bwMode="auto">
            <a:xfrm>
              <a:off x="2525713" y="3200401"/>
              <a:ext cx="23813" cy="3492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just" rtl="1"/>
              <a:endParaRPr lang="en-US" sz="2400">
                <a:solidFill>
                  <a:prstClr val="black"/>
                </a:solidFill>
              </a:endParaRPr>
            </a:p>
          </p:txBody>
        </p:sp>
      </p:grpSp>
      <p:sp>
        <p:nvSpPr>
          <p:cNvPr id="38" name="AutoShape 32"/>
          <p:cNvSpPr>
            <a:spLocks/>
          </p:cNvSpPr>
          <p:nvPr/>
        </p:nvSpPr>
        <p:spPr bwMode="auto">
          <a:xfrm>
            <a:off x="2049655" y="2704102"/>
            <a:ext cx="546405" cy="451236"/>
          </a:xfrm>
          <a:custGeom>
            <a:avLst/>
            <a:gdLst>
              <a:gd name="T0" fmla="*/ 15660 w 21600"/>
              <a:gd name="T1" fmla="*/ 16668 h 21148"/>
              <a:gd name="T2" fmla="*/ 11880 w 21600"/>
              <a:gd name="T3" fmla="*/ 12668 h 21148"/>
              <a:gd name="T4" fmla="*/ 11880 w 21600"/>
              <a:gd name="T5" fmla="*/ 10428 h 21148"/>
              <a:gd name="T6" fmla="*/ 13365 w 21600"/>
              <a:gd name="T7" fmla="*/ 12508 h 21148"/>
              <a:gd name="T8" fmla="*/ 15390 w 21600"/>
              <a:gd name="T9" fmla="*/ 11388 h 21148"/>
              <a:gd name="T10" fmla="*/ 16470 w 21600"/>
              <a:gd name="T11" fmla="*/ 11228 h 21148"/>
              <a:gd name="T12" fmla="*/ 17820 w 21600"/>
              <a:gd name="T13" fmla="*/ 9948 h 21148"/>
              <a:gd name="T14" fmla="*/ 21600 w 21600"/>
              <a:gd name="T15" fmla="*/ 14428 h 21148"/>
              <a:gd name="T16" fmla="*/ 18765 w 21600"/>
              <a:gd name="T17" fmla="*/ 4828 h 21148"/>
              <a:gd name="T18" fmla="*/ 18630 w 21600"/>
              <a:gd name="T19" fmla="*/ 2588 h 21148"/>
              <a:gd name="T20" fmla="*/ 15660 w 21600"/>
              <a:gd name="T21" fmla="*/ 28 h 21148"/>
              <a:gd name="T22" fmla="*/ 12690 w 21600"/>
              <a:gd name="T23" fmla="*/ 4828 h 21148"/>
              <a:gd name="T24" fmla="*/ 12285 w 21600"/>
              <a:gd name="T25" fmla="*/ 5308 h 21148"/>
              <a:gd name="T26" fmla="*/ 13230 w 21600"/>
              <a:gd name="T27" fmla="*/ 6748 h 21148"/>
              <a:gd name="T28" fmla="*/ 13635 w 21600"/>
              <a:gd name="T29" fmla="*/ 8188 h 21148"/>
              <a:gd name="T30" fmla="*/ 13635 w 21600"/>
              <a:gd name="T31" fmla="*/ 8188 h 21148"/>
              <a:gd name="T32" fmla="*/ 13770 w 21600"/>
              <a:gd name="T33" fmla="*/ 8348 h 21148"/>
              <a:gd name="T34" fmla="*/ 13770 w 21600"/>
              <a:gd name="T35" fmla="*/ 8668 h 21148"/>
              <a:gd name="T36" fmla="*/ 15660 w 21600"/>
              <a:gd name="T37" fmla="*/ 11068 h 21148"/>
              <a:gd name="T38" fmla="*/ 17415 w 21600"/>
              <a:gd name="T39" fmla="*/ 8668 h 21148"/>
              <a:gd name="T40" fmla="*/ 17550 w 21600"/>
              <a:gd name="T41" fmla="*/ 8188 h 21148"/>
              <a:gd name="T42" fmla="*/ 17955 w 21600"/>
              <a:gd name="T43" fmla="*/ 6748 h 21148"/>
              <a:gd name="T44" fmla="*/ 18900 w 21600"/>
              <a:gd name="T45" fmla="*/ 5308 h 21148"/>
              <a:gd name="T46" fmla="*/ 16335 w 21600"/>
              <a:gd name="T47" fmla="*/ 14268 h 21148"/>
              <a:gd name="T48" fmla="*/ 16335 w 21600"/>
              <a:gd name="T49" fmla="*/ 14268 h 21148"/>
              <a:gd name="T50" fmla="*/ 16335 w 21600"/>
              <a:gd name="T51" fmla="*/ 14268 h 21148"/>
              <a:gd name="T52" fmla="*/ 16335 w 21600"/>
              <a:gd name="T53" fmla="*/ 14268 h 21148"/>
              <a:gd name="T54" fmla="*/ 16335 w 21600"/>
              <a:gd name="T55" fmla="*/ 14268 h 21148"/>
              <a:gd name="T56" fmla="*/ 9855 w 21600"/>
              <a:gd name="T57" fmla="*/ 13148 h 21148"/>
              <a:gd name="T58" fmla="*/ 8100 w 21600"/>
              <a:gd name="T59" fmla="*/ 14748 h 21148"/>
              <a:gd name="T60" fmla="*/ 7020 w 21600"/>
              <a:gd name="T61" fmla="*/ 14908 h 21148"/>
              <a:gd name="T62" fmla="*/ 4455 w 21600"/>
              <a:gd name="T63" fmla="*/ 16188 h 21148"/>
              <a:gd name="T64" fmla="*/ 2700 w 21600"/>
              <a:gd name="T65" fmla="*/ 13788 h 21148"/>
              <a:gd name="T66" fmla="*/ 7155 w 21600"/>
              <a:gd name="T67" fmla="*/ 21148 h 21148"/>
              <a:gd name="T68" fmla="*/ 11610 w 21600"/>
              <a:gd name="T69" fmla="*/ 13788 h 21148"/>
              <a:gd name="T70" fmla="*/ 10935 w 21600"/>
              <a:gd name="T71" fmla="*/ 7228 h 21148"/>
              <a:gd name="T72" fmla="*/ 10665 w 21600"/>
              <a:gd name="T73" fmla="*/ 4348 h 21148"/>
              <a:gd name="T74" fmla="*/ 7155 w 21600"/>
              <a:gd name="T75" fmla="*/ 1308 h 21148"/>
              <a:gd name="T76" fmla="*/ 3645 w 21600"/>
              <a:gd name="T77" fmla="*/ 7068 h 21148"/>
              <a:gd name="T78" fmla="*/ 3240 w 21600"/>
              <a:gd name="T79" fmla="*/ 7708 h 21148"/>
              <a:gd name="T80" fmla="*/ 4320 w 21600"/>
              <a:gd name="T81" fmla="*/ 9468 h 21148"/>
              <a:gd name="T82" fmla="*/ 4725 w 21600"/>
              <a:gd name="T83" fmla="*/ 11068 h 21148"/>
              <a:gd name="T84" fmla="*/ 4860 w 21600"/>
              <a:gd name="T85" fmla="*/ 11228 h 21148"/>
              <a:gd name="T86" fmla="*/ 4860 w 21600"/>
              <a:gd name="T87" fmla="*/ 11228 h 21148"/>
              <a:gd name="T88" fmla="*/ 4995 w 21600"/>
              <a:gd name="T89" fmla="*/ 11708 h 21148"/>
              <a:gd name="T90" fmla="*/ 7155 w 21600"/>
              <a:gd name="T91" fmla="*/ 14588 h 21148"/>
              <a:gd name="T92" fmla="*/ 9315 w 21600"/>
              <a:gd name="T93" fmla="*/ 11708 h 21148"/>
              <a:gd name="T94" fmla="*/ 9450 w 21600"/>
              <a:gd name="T95" fmla="*/ 11228 h 21148"/>
              <a:gd name="T96" fmla="*/ 9990 w 21600"/>
              <a:gd name="T97" fmla="*/ 9468 h 21148"/>
              <a:gd name="T98" fmla="*/ 11070 w 21600"/>
              <a:gd name="T99" fmla="*/ 7708 h 21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1600" h="21148">
                <a:moveTo>
                  <a:pt x="21600" y="14428"/>
                </a:moveTo>
                <a:cubicBezTo>
                  <a:pt x="21600" y="16188"/>
                  <a:pt x="17280" y="16668"/>
                  <a:pt x="15660" y="16668"/>
                </a:cubicBezTo>
                <a:cubicBezTo>
                  <a:pt x="15390" y="16668"/>
                  <a:pt x="15255" y="16668"/>
                  <a:pt x="15120" y="16668"/>
                </a:cubicBezTo>
                <a:cubicBezTo>
                  <a:pt x="14580" y="14748"/>
                  <a:pt x="13365" y="12988"/>
                  <a:pt x="11880" y="12668"/>
                </a:cubicBezTo>
                <a:cubicBezTo>
                  <a:pt x="11205" y="12508"/>
                  <a:pt x="10665" y="12188"/>
                  <a:pt x="10260" y="11868"/>
                </a:cubicBezTo>
                <a:cubicBezTo>
                  <a:pt x="10665" y="11228"/>
                  <a:pt x="11205" y="10588"/>
                  <a:pt x="11880" y="10428"/>
                </a:cubicBezTo>
                <a:cubicBezTo>
                  <a:pt x="12015" y="10428"/>
                  <a:pt x="12690" y="10268"/>
                  <a:pt x="13365" y="9948"/>
                </a:cubicBezTo>
                <a:cubicBezTo>
                  <a:pt x="13365" y="12508"/>
                  <a:pt x="13365" y="12508"/>
                  <a:pt x="13365" y="12508"/>
                </a:cubicBezTo>
                <a:cubicBezTo>
                  <a:pt x="13500" y="12188"/>
                  <a:pt x="14175" y="11068"/>
                  <a:pt x="14715" y="11228"/>
                </a:cubicBezTo>
                <a:cubicBezTo>
                  <a:pt x="14985" y="11228"/>
                  <a:pt x="15120" y="11388"/>
                  <a:pt x="15390" y="11388"/>
                </a:cubicBezTo>
                <a:cubicBezTo>
                  <a:pt x="15660" y="11388"/>
                  <a:pt x="15660" y="11388"/>
                  <a:pt x="15660" y="11388"/>
                </a:cubicBezTo>
                <a:cubicBezTo>
                  <a:pt x="16065" y="11388"/>
                  <a:pt x="16200" y="11228"/>
                  <a:pt x="16470" y="11228"/>
                </a:cubicBezTo>
                <a:cubicBezTo>
                  <a:pt x="16875" y="11068"/>
                  <a:pt x="17685" y="12188"/>
                  <a:pt x="17820" y="12508"/>
                </a:cubicBezTo>
                <a:cubicBezTo>
                  <a:pt x="17820" y="9948"/>
                  <a:pt x="17820" y="9948"/>
                  <a:pt x="17820" y="9948"/>
                </a:cubicBezTo>
                <a:cubicBezTo>
                  <a:pt x="18495" y="10268"/>
                  <a:pt x="19170" y="10428"/>
                  <a:pt x="19305" y="10428"/>
                </a:cubicBezTo>
                <a:cubicBezTo>
                  <a:pt x="20655" y="10748"/>
                  <a:pt x="21600" y="12828"/>
                  <a:pt x="21600" y="14428"/>
                </a:cubicBezTo>
                <a:close/>
                <a:moveTo>
                  <a:pt x="18900" y="5308"/>
                </a:moveTo>
                <a:cubicBezTo>
                  <a:pt x="18900" y="4988"/>
                  <a:pt x="18765" y="4988"/>
                  <a:pt x="18765" y="4828"/>
                </a:cubicBezTo>
                <a:cubicBezTo>
                  <a:pt x="18630" y="4828"/>
                  <a:pt x="18630" y="4828"/>
                  <a:pt x="18495" y="4828"/>
                </a:cubicBezTo>
                <a:cubicBezTo>
                  <a:pt x="18765" y="4028"/>
                  <a:pt x="18765" y="3228"/>
                  <a:pt x="18630" y="2588"/>
                </a:cubicBezTo>
                <a:cubicBezTo>
                  <a:pt x="18225" y="1148"/>
                  <a:pt x="17550" y="508"/>
                  <a:pt x="17010" y="188"/>
                </a:cubicBezTo>
                <a:cubicBezTo>
                  <a:pt x="16605" y="28"/>
                  <a:pt x="15660" y="28"/>
                  <a:pt x="15660" y="28"/>
                </a:cubicBezTo>
                <a:cubicBezTo>
                  <a:pt x="15660" y="28"/>
                  <a:pt x="13500" y="-452"/>
                  <a:pt x="12555" y="2588"/>
                </a:cubicBezTo>
                <a:cubicBezTo>
                  <a:pt x="12420" y="3228"/>
                  <a:pt x="12555" y="4028"/>
                  <a:pt x="12690" y="4828"/>
                </a:cubicBezTo>
                <a:cubicBezTo>
                  <a:pt x="12555" y="4828"/>
                  <a:pt x="12555" y="4828"/>
                  <a:pt x="12420" y="4828"/>
                </a:cubicBezTo>
                <a:cubicBezTo>
                  <a:pt x="12420" y="4988"/>
                  <a:pt x="12285" y="4988"/>
                  <a:pt x="12285" y="5308"/>
                </a:cubicBezTo>
                <a:cubicBezTo>
                  <a:pt x="12285" y="5628"/>
                  <a:pt x="12285" y="5948"/>
                  <a:pt x="12420" y="6268"/>
                </a:cubicBezTo>
                <a:cubicBezTo>
                  <a:pt x="12555" y="6748"/>
                  <a:pt x="12690" y="7068"/>
                  <a:pt x="13230" y="6748"/>
                </a:cubicBezTo>
                <a:cubicBezTo>
                  <a:pt x="13230" y="7708"/>
                  <a:pt x="13365" y="8028"/>
                  <a:pt x="13635" y="8188"/>
                </a:cubicBezTo>
                <a:cubicBezTo>
                  <a:pt x="13635" y="8188"/>
                  <a:pt x="13635" y="8188"/>
                  <a:pt x="13635" y="8188"/>
                </a:cubicBezTo>
                <a:cubicBezTo>
                  <a:pt x="13635" y="8188"/>
                  <a:pt x="13635" y="8188"/>
                  <a:pt x="13635" y="8188"/>
                </a:cubicBezTo>
                <a:cubicBezTo>
                  <a:pt x="13635" y="8188"/>
                  <a:pt x="13635" y="8188"/>
                  <a:pt x="13635" y="8188"/>
                </a:cubicBezTo>
                <a:cubicBezTo>
                  <a:pt x="13635" y="8188"/>
                  <a:pt x="13635" y="8188"/>
                  <a:pt x="13635" y="8188"/>
                </a:cubicBezTo>
                <a:cubicBezTo>
                  <a:pt x="13635" y="8188"/>
                  <a:pt x="13635" y="8188"/>
                  <a:pt x="13770" y="8348"/>
                </a:cubicBezTo>
                <a:cubicBezTo>
                  <a:pt x="13770" y="8348"/>
                  <a:pt x="13770" y="8348"/>
                  <a:pt x="13770" y="8348"/>
                </a:cubicBezTo>
                <a:cubicBezTo>
                  <a:pt x="13770" y="8508"/>
                  <a:pt x="13770" y="8668"/>
                  <a:pt x="13770" y="8668"/>
                </a:cubicBezTo>
                <a:cubicBezTo>
                  <a:pt x="13770" y="8988"/>
                  <a:pt x="13770" y="9308"/>
                  <a:pt x="13770" y="9468"/>
                </a:cubicBezTo>
                <a:cubicBezTo>
                  <a:pt x="13905" y="9628"/>
                  <a:pt x="14715" y="11068"/>
                  <a:pt x="15660" y="11068"/>
                </a:cubicBezTo>
                <a:cubicBezTo>
                  <a:pt x="16605" y="11068"/>
                  <a:pt x="17415" y="9628"/>
                  <a:pt x="17415" y="9468"/>
                </a:cubicBezTo>
                <a:cubicBezTo>
                  <a:pt x="17415" y="9148"/>
                  <a:pt x="17415" y="8988"/>
                  <a:pt x="17415" y="8668"/>
                </a:cubicBezTo>
                <a:cubicBezTo>
                  <a:pt x="17415" y="8668"/>
                  <a:pt x="17415" y="8508"/>
                  <a:pt x="17415" y="8348"/>
                </a:cubicBezTo>
                <a:cubicBezTo>
                  <a:pt x="17415" y="8348"/>
                  <a:pt x="17550" y="8348"/>
                  <a:pt x="17550" y="8188"/>
                </a:cubicBezTo>
                <a:cubicBezTo>
                  <a:pt x="17550" y="8188"/>
                  <a:pt x="17550" y="8188"/>
                  <a:pt x="17550" y="8188"/>
                </a:cubicBezTo>
                <a:cubicBezTo>
                  <a:pt x="17685" y="8028"/>
                  <a:pt x="17955" y="7708"/>
                  <a:pt x="17955" y="6748"/>
                </a:cubicBezTo>
                <a:cubicBezTo>
                  <a:pt x="18495" y="7068"/>
                  <a:pt x="18630" y="6748"/>
                  <a:pt x="18765" y="6268"/>
                </a:cubicBezTo>
                <a:cubicBezTo>
                  <a:pt x="18900" y="5948"/>
                  <a:pt x="18900" y="5628"/>
                  <a:pt x="18900" y="5308"/>
                </a:cubicBezTo>
                <a:close/>
                <a:moveTo>
                  <a:pt x="16335" y="14268"/>
                </a:moveTo>
                <a:cubicBezTo>
                  <a:pt x="16335" y="14268"/>
                  <a:pt x="16335" y="14268"/>
                  <a:pt x="16335" y="14268"/>
                </a:cubicBezTo>
                <a:cubicBezTo>
                  <a:pt x="16335" y="14268"/>
                  <a:pt x="16335" y="14268"/>
                  <a:pt x="16335" y="14268"/>
                </a:cubicBezTo>
                <a:close/>
                <a:moveTo>
                  <a:pt x="16335" y="14268"/>
                </a:moveTo>
                <a:cubicBezTo>
                  <a:pt x="16335" y="14268"/>
                  <a:pt x="16335" y="14268"/>
                  <a:pt x="16335" y="14268"/>
                </a:cubicBezTo>
                <a:cubicBezTo>
                  <a:pt x="16335" y="14268"/>
                  <a:pt x="16335" y="14268"/>
                  <a:pt x="16335" y="14268"/>
                </a:cubicBezTo>
                <a:close/>
                <a:moveTo>
                  <a:pt x="16335" y="14268"/>
                </a:moveTo>
                <a:cubicBezTo>
                  <a:pt x="16335" y="14268"/>
                  <a:pt x="16335" y="14268"/>
                  <a:pt x="16335" y="14268"/>
                </a:cubicBezTo>
                <a:cubicBezTo>
                  <a:pt x="16335" y="14268"/>
                  <a:pt x="16335" y="14268"/>
                  <a:pt x="16335" y="14268"/>
                </a:cubicBezTo>
                <a:cubicBezTo>
                  <a:pt x="16335" y="14268"/>
                  <a:pt x="16335" y="14268"/>
                  <a:pt x="16335" y="14268"/>
                </a:cubicBezTo>
                <a:close/>
                <a:moveTo>
                  <a:pt x="11610" y="13788"/>
                </a:moveTo>
                <a:cubicBezTo>
                  <a:pt x="11475" y="13788"/>
                  <a:pt x="10530" y="13628"/>
                  <a:pt x="9855" y="13148"/>
                </a:cubicBezTo>
                <a:cubicBezTo>
                  <a:pt x="9855" y="16188"/>
                  <a:pt x="9855" y="16188"/>
                  <a:pt x="9855" y="16188"/>
                </a:cubicBezTo>
                <a:cubicBezTo>
                  <a:pt x="9585" y="15868"/>
                  <a:pt x="8775" y="14428"/>
                  <a:pt x="8100" y="14748"/>
                </a:cubicBezTo>
                <a:cubicBezTo>
                  <a:pt x="7830" y="14748"/>
                  <a:pt x="7695" y="14908"/>
                  <a:pt x="7290" y="14908"/>
                </a:cubicBezTo>
                <a:cubicBezTo>
                  <a:pt x="7020" y="14908"/>
                  <a:pt x="7020" y="14908"/>
                  <a:pt x="7020" y="14908"/>
                </a:cubicBezTo>
                <a:cubicBezTo>
                  <a:pt x="6615" y="14908"/>
                  <a:pt x="6480" y="14748"/>
                  <a:pt x="6210" y="14748"/>
                </a:cubicBezTo>
                <a:cubicBezTo>
                  <a:pt x="5535" y="14428"/>
                  <a:pt x="4725" y="15868"/>
                  <a:pt x="4455" y="16188"/>
                </a:cubicBezTo>
                <a:cubicBezTo>
                  <a:pt x="4455" y="13148"/>
                  <a:pt x="4455" y="13148"/>
                  <a:pt x="4455" y="13148"/>
                </a:cubicBezTo>
                <a:cubicBezTo>
                  <a:pt x="3780" y="13628"/>
                  <a:pt x="2835" y="13788"/>
                  <a:pt x="2700" y="13788"/>
                </a:cubicBezTo>
                <a:cubicBezTo>
                  <a:pt x="1080" y="14268"/>
                  <a:pt x="0" y="16668"/>
                  <a:pt x="0" y="18428"/>
                </a:cubicBezTo>
                <a:cubicBezTo>
                  <a:pt x="0" y="20508"/>
                  <a:pt x="5130" y="21148"/>
                  <a:pt x="7155" y="21148"/>
                </a:cubicBezTo>
                <a:cubicBezTo>
                  <a:pt x="9180" y="21148"/>
                  <a:pt x="14310" y="20508"/>
                  <a:pt x="14310" y="18428"/>
                </a:cubicBezTo>
                <a:cubicBezTo>
                  <a:pt x="14310" y="16668"/>
                  <a:pt x="13095" y="14268"/>
                  <a:pt x="11610" y="13788"/>
                </a:cubicBezTo>
                <a:close/>
                <a:moveTo>
                  <a:pt x="11070" y="7708"/>
                </a:moveTo>
                <a:cubicBezTo>
                  <a:pt x="11070" y="7388"/>
                  <a:pt x="10935" y="7228"/>
                  <a:pt x="10935" y="7228"/>
                </a:cubicBezTo>
                <a:cubicBezTo>
                  <a:pt x="10800" y="7068"/>
                  <a:pt x="10665" y="7068"/>
                  <a:pt x="10665" y="7068"/>
                </a:cubicBezTo>
                <a:cubicBezTo>
                  <a:pt x="10800" y="6108"/>
                  <a:pt x="10935" y="5308"/>
                  <a:pt x="10665" y="4348"/>
                </a:cubicBezTo>
                <a:cubicBezTo>
                  <a:pt x="10260" y="2908"/>
                  <a:pt x="9450" y="2108"/>
                  <a:pt x="8775" y="1628"/>
                </a:cubicBezTo>
                <a:cubicBezTo>
                  <a:pt x="8370" y="1468"/>
                  <a:pt x="7155" y="1308"/>
                  <a:pt x="7155" y="1308"/>
                </a:cubicBezTo>
                <a:cubicBezTo>
                  <a:pt x="7155" y="1308"/>
                  <a:pt x="4590" y="988"/>
                  <a:pt x="3645" y="4348"/>
                </a:cubicBezTo>
                <a:cubicBezTo>
                  <a:pt x="3375" y="5308"/>
                  <a:pt x="3510" y="6108"/>
                  <a:pt x="3645" y="7068"/>
                </a:cubicBezTo>
                <a:cubicBezTo>
                  <a:pt x="3645" y="7068"/>
                  <a:pt x="3510" y="7068"/>
                  <a:pt x="3510" y="7228"/>
                </a:cubicBezTo>
                <a:cubicBezTo>
                  <a:pt x="3375" y="7228"/>
                  <a:pt x="3240" y="7388"/>
                  <a:pt x="3240" y="7708"/>
                </a:cubicBezTo>
                <a:cubicBezTo>
                  <a:pt x="3240" y="8028"/>
                  <a:pt x="3240" y="8508"/>
                  <a:pt x="3375" y="8828"/>
                </a:cubicBezTo>
                <a:cubicBezTo>
                  <a:pt x="3510" y="9468"/>
                  <a:pt x="3780" y="9788"/>
                  <a:pt x="4320" y="9468"/>
                </a:cubicBezTo>
                <a:cubicBezTo>
                  <a:pt x="4320" y="10428"/>
                  <a:pt x="4590" y="10908"/>
                  <a:pt x="4725" y="11068"/>
                </a:cubicBezTo>
                <a:cubicBezTo>
                  <a:pt x="4725" y="11068"/>
                  <a:pt x="4725" y="11068"/>
                  <a:pt x="4725" y="11068"/>
                </a:cubicBezTo>
                <a:cubicBezTo>
                  <a:pt x="4725" y="11068"/>
                  <a:pt x="4725" y="11068"/>
                  <a:pt x="4725" y="11068"/>
                </a:cubicBezTo>
                <a:cubicBezTo>
                  <a:pt x="4860" y="11068"/>
                  <a:pt x="4860" y="11228"/>
                  <a:pt x="4860" y="11228"/>
                </a:cubicBezTo>
                <a:cubicBezTo>
                  <a:pt x="4860" y="11228"/>
                  <a:pt x="4860" y="11228"/>
                  <a:pt x="4860" y="11228"/>
                </a:cubicBezTo>
                <a:cubicBezTo>
                  <a:pt x="4860" y="11228"/>
                  <a:pt x="4860" y="11228"/>
                  <a:pt x="4860" y="11228"/>
                </a:cubicBezTo>
                <a:cubicBezTo>
                  <a:pt x="4995" y="11228"/>
                  <a:pt x="4995" y="11228"/>
                  <a:pt x="4995" y="11388"/>
                </a:cubicBezTo>
                <a:cubicBezTo>
                  <a:pt x="4995" y="11388"/>
                  <a:pt x="4995" y="11548"/>
                  <a:pt x="4995" y="11708"/>
                </a:cubicBezTo>
                <a:cubicBezTo>
                  <a:pt x="4995" y="12028"/>
                  <a:pt x="4995" y="12348"/>
                  <a:pt x="5130" y="12668"/>
                </a:cubicBezTo>
                <a:cubicBezTo>
                  <a:pt x="5130" y="12988"/>
                  <a:pt x="6075" y="14588"/>
                  <a:pt x="7155" y="14588"/>
                </a:cubicBezTo>
                <a:cubicBezTo>
                  <a:pt x="8235" y="14588"/>
                  <a:pt x="9315" y="12828"/>
                  <a:pt x="9315" y="12508"/>
                </a:cubicBezTo>
                <a:cubicBezTo>
                  <a:pt x="9315" y="12348"/>
                  <a:pt x="9315" y="12028"/>
                  <a:pt x="9315" y="11708"/>
                </a:cubicBezTo>
                <a:cubicBezTo>
                  <a:pt x="9315" y="11548"/>
                  <a:pt x="9315" y="11388"/>
                  <a:pt x="9315" y="11388"/>
                </a:cubicBezTo>
                <a:cubicBezTo>
                  <a:pt x="9315" y="11228"/>
                  <a:pt x="9450" y="11228"/>
                  <a:pt x="9450" y="11228"/>
                </a:cubicBezTo>
                <a:cubicBezTo>
                  <a:pt x="9450" y="11228"/>
                  <a:pt x="9450" y="11228"/>
                  <a:pt x="9450" y="11228"/>
                </a:cubicBezTo>
                <a:cubicBezTo>
                  <a:pt x="9720" y="11068"/>
                  <a:pt x="9990" y="10588"/>
                  <a:pt x="9990" y="9468"/>
                </a:cubicBezTo>
                <a:cubicBezTo>
                  <a:pt x="10530" y="9788"/>
                  <a:pt x="10800" y="9468"/>
                  <a:pt x="10935" y="8828"/>
                </a:cubicBezTo>
                <a:cubicBezTo>
                  <a:pt x="11070" y="8508"/>
                  <a:pt x="11070" y="8028"/>
                  <a:pt x="11070" y="7708"/>
                </a:cubicBezTo>
                <a:close/>
                <a:moveTo>
                  <a:pt x="11070" y="7708"/>
                </a:moveTo>
              </a:path>
            </a:pathLst>
          </a:cu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txBody>
          <a:bodyPr lIns="0" tIns="0" rIns="0" bIns="0"/>
          <a:lstStyle/>
          <a:p>
            <a:pPr algn="just" rtl="1"/>
            <a:endParaRPr lang="en-US" sz="1800">
              <a:solidFill>
                <a:prstClr val="black"/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4209655" y="2803261"/>
            <a:ext cx="1800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fa-IR" sz="1400" b="1" dirty="0">
                <a:solidFill>
                  <a:prstClr val="black"/>
                </a:solidFill>
                <a:cs typeface="B Mitra" panose="00000400000000000000" pitchFamily="2" charset="-78"/>
              </a:rPr>
              <a:t>تاریخ برگزاری:</a:t>
            </a:r>
            <a:endParaRPr lang="en-US" sz="1400" b="1" dirty="0">
              <a:solidFill>
                <a:prstClr val="black"/>
              </a:solidFill>
              <a:cs typeface="B Mitra" panose="00000400000000000000" pitchFamily="2" charset="-78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249654" y="2775833"/>
            <a:ext cx="1800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fa-IR" sz="1400" b="1" dirty="0">
                <a:solidFill>
                  <a:prstClr val="black"/>
                </a:solidFill>
                <a:cs typeface="B Mitra" panose="00000400000000000000" pitchFamily="2" charset="-78"/>
              </a:rPr>
              <a:t>تعداد مخاطبان:</a:t>
            </a:r>
            <a:endParaRPr lang="en-US" sz="1400" b="1" dirty="0">
              <a:solidFill>
                <a:prstClr val="black"/>
              </a:solidFill>
              <a:cs typeface="B Mitra" panose="00000400000000000000" pitchFamily="2" charset="-78"/>
            </a:endParaRPr>
          </a:p>
        </p:txBody>
      </p:sp>
      <p:sp>
        <p:nvSpPr>
          <p:cNvPr id="41" name="Title 1"/>
          <p:cNvSpPr txBox="1">
            <a:spLocks/>
          </p:cNvSpPr>
          <p:nvPr/>
        </p:nvSpPr>
        <p:spPr>
          <a:xfrm>
            <a:off x="-163" y="3622402"/>
            <a:ext cx="6842974" cy="36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rtl="1"/>
            <a:r>
              <a:rPr lang="fa-IR" sz="2400" dirty="0">
                <a:solidFill>
                  <a:srgbClr val="446085"/>
                </a:solidFill>
                <a:cs typeface="B Titr" panose="00000700000000000000" pitchFamily="2" charset="-78"/>
              </a:rPr>
              <a:t>معرفی مسابقه</a:t>
            </a:r>
            <a:endParaRPr lang="en-GB" sz="2400" b="1" dirty="0">
              <a:solidFill>
                <a:srgbClr val="446085"/>
              </a:solidFill>
              <a:latin typeface="Ruda" panose="02000000000000000000" pitchFamily="2" charset="0"/>
              <a:ea typeface="Fira Sans Book" panose="00000400000000000000" pitchFamily="50" charset="0"/>
              <a:cs typeface="B Titr" panose="00000700000000000000" pitchFamily="2" charset="-78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-10006" y="3327844"/>
            <a:ext cx="6868006" cy="67014"/>
          </a:xfrm>
          <a:prstGeom prst="rect">
            <a:avLst/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algn="ctr">
              <a:lnSpc>
                <a:spcPct val="150000"/>
              </a:lnSpc>
            </a:pPr>
            <a:endParaRPr lang="en-US" sz="2400" b="1" dirty="0">
              <a:cs typeface="B Mitra" panose="00000400000000000000" pitchFamily="2" charset="-78"/>
            </a:endParaRPr>
          </a:p>
        </p:txBody>
      </p:sp>
      <p:sp>
        <p:nvSpPr>
          <p:cNvPr id="50" name="Shape 537"/>
          <p:cNvSpPr>
            <a:spLocks noGrp="1"/>
          </p:cNvSpPr>
          <p:nvPr>
            <p:ph type="pic" idx="2"/>
          </p:nvPr>
        </p:nvSpPr>
        <p:spPr>
          <a:xfrm>
            <a:off x="3185478" y="4329559"/>
            <a:ext cx="3045056" cy="405672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dirty="0"/>
          </a:p>
        </p:txBody>
      </p:sp>
      <p:sp>
        <p:nvSpPr>
          <p:cNvPr id="51" name="Shape 550"/>
          <p:cNvSpPr/>
          <p:nvPr/>
        </p:nvSpPr>
        <p:spPr>
          <a:xfrm rot="5400000">
            <a:off x="2839747" y="5695771"/>
            <a:ext cx="1008688" cy="59857"/>
          </a:xfrm>
          <a:prstGeom prst="rect">
            <a:avLst/>
          </a:prstGeom>
          <a:solidFill>
            <a:srgbClr val="446085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35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460672" y="4067949"/>
            <a:ext cx="275617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en-US" sz="1100" dirty="0">
                <a:cs typeface="B Zar" panose="00000400000000000000" pitchFamily="2" charset="-78"/>
              </a:rPr>
              <a:t>………………………………………..</a:t>
            </a:r>
          </a:p>
        </p:txBody>
      </p:sp>
      <p:sp>
        <p:nvSpPr>
          <p:cNvPr id="52" name="Rectangle 51"/>
          <p:cNvSpPr/>
          <p:nvPr/>
        </p:nvSpPr>
        <p:spPr>
          <a:xfrm>
            <a:off x="-16392" y="9197247"/>
            <a:ext cx="4647055" cy="45719"/>
          </a:xfrm>
          <a:prstGeom prst="rect">
            <a:avLst/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algn="ctr">
              <a:lnSpc>
                <a:spcPct val="150000"/>
              </a:lnSpc>
            </a:pPr>
            <a:endParaRPr lang="en-US" sz="2400" b="1" dirty="0">
              <a:cs typeface="B Mitra" panose="00000400000000000000" pitchFamily="2" charset="-78"/>
            </a:endParaRPr>
          </a:p>
        </p:txBody>
      </p:sp>
      <p:sp>
        <p:nvSpPr>
          <p:cNvPr id="53" name="8-Point Star 52"/>
          <p:cNvSpPr/>
          <p:nvPr/>
        </p:nvSpPr>
        <p:spPr>
          <a:xfrm>
            <a:off x="172853" y="9005860"/>
            <a:ext cx="457200" cy="457200"/>
          </a:xfrm>
          <a:prstGeom prst="star8">
            <a:avLst/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algn="ctr">
              <a:lnSpc>
                <a:spcPct val="150000"/>
              </a:lnSpc>
            </a:pPr>
            <a:r>
              <a:rPr lang="fa-IR" sz="2400" b="1" dirty="0">
                <a:cs typeface="B Mitra" panose="00000400000000000000" pitchFamily="2" charset="-78"/>
              </a:rPr>
              <a:t>1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76DA884-5F56-C750-E3E7-E51504E07781}"/>
              </a:ext>
            </a:extLst>
          </p:cNvPr>
          <p:cNvSpPr txBox="1"/>
          <p:nvPr/>
        </p:nvSpPr>
        <p:spPr>
          <a:xfrm>
            <a:off x="854055" y="960037"/>
            <a:ext cx="525930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b="1" dirty="0">
                <a:cs typeface="B Mitra" panose="00000400000000000000" pitchFamily="2" charset="-78"/>
              </a:rPr>
              <a:t>گزارش عملکـــرد در حوزه مسابقه</a:t>
            </a:r>
          </a:p>
          <a:p>
            <a:pPr algn="ctr"/>
            <a:r>
              <a:rPr lang="fa-IR" b="1" dirty="0">
                <a:cs typeface="B Mitra" panose="00000400000000000000" pitchFamily="2" charset="-78"/>
              </a:rPr>
              <a:t>انجمن علمی- دانشجویی .................</a:t>
            </a:r>
          </a:p>
          <a:p>
            <a:pPr algn="ctr"/>
            <a:r>
              <a:rPr lang="fa-IR" b="1" dirty="0">
                <a:cs typeface="B Mitra" panose="00000400000000000000" pitchFamily="2" charset="-78"/>
              </a:rPr>
              <a:t>جشنواره حرکت دانشگاه فرهنگیان</a:t>
            </a:r>
            <a:endParaRPr lang="en-US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C0571EBE-4874-D36F-8D04-78EBAF7E2F0B}"/>
              </a:ext>
            </a:extLst>
          </p:cNvPr>
          <p:cNvSpPr/>
          <p:nvPr/>
        </p:nvSpPr>
        <p:spPr>
          <a:xfrm>
            <a:off x="5502642" y="159174"/>
            <a:ext cx="1007390" cy="774915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50800" tIns="50800" rIns="50800" bIns="50800" numCol="1" rtlCol="0" anchor="ctr">
            <a:noAutofit/>
          </a:bodyPr>
          <a:lstStyle/>
          <a:p>
            <a:pPr algn="ctr"/>
            <a:r>
              <a:rPr lang="fa-IR" sz="1400" dirty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Nazanin" panose="00000400000000000000" pitchFamily="2" charset="-78"/>
                <a:sym typeface="Helvetica Light"/>
              </a:rPr>
              <a:t>محل قرارگیری لوگو انجمن</a:t>
            </a:r>
            <a:endParaRPr lang="en-US" sz="1400" dirty="0">
              <a:ln w="0"/>
              <a:solidFill>
                <a:schemeClr val="accent1">
                  <a:lumMod val="7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B Nazanin" panose="00000400000000000000" pitchFamily="2" charset="-78"/>
              <a:sym typeface="Helvetica Light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FD8EB2A-89E3-BCEE-D516-9ACCC81297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968" y="74784"/>
            <a:ext cx="780356" cy="114614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467EDED-8C72-2B14-6FD1-C27967A2A5C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3159" y="131812"/>
            <a:ext cx="774259" cy="97544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59D24B3-BED4-D14F-7248-0595ECD6D91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3502" y="8601439"/>
            <a:ext cx="2080856" cy="11916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767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41" grpId="0"/>
      <p:bldP spid="42" grpId="0" animBg="1"/>
      <p:bldP spid="5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Rectangle 57"/>
          <p:cNvSpPr/>
          <p:nvPr/>
        </p:nvSpPr>
        <p:spPr>
          <a:xfrm>
            <a:off x="0" y="1738843"/>
            <a:ext cx="6867239" cy="470708"/>
          </a:xfrm>
          <a:prstGeom prst="rect">
            <a:avLst/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algn="ctr">
              <a:lnSpc>
                <a:spcPct val="150000"/>
              </a:lnSpc>
            </a:pPr>
            <a:r>
              <a:rPr lang="fa-IR" sz="2400" b="1" dirty="0">
                <a:cs typeface="B Mitra" panose="00000400000000000000" pitchFamily="2" charset="-78"/>
              </a:rPr>
              <a:t>عنوان فعالیت</a:t>
            </a:r>
            <a:endParaRPr lang="en-US" sz="2400" b="1" dirty="0">
              <a:cs typeface="B Mitra" panose="00000400000000000000" pitchFamily="2" charset="-78"/>
            </a:endParaRPr>
          </a:p>
        </p:txBody>
      </p:sp>
      <p:sp>
        <p:nvSpPr>
          <p:cNvPr id="59" name="Rectangle 58"/>
          <p:cNvSpPr/>
          <p:nvPr/>
        </p:nvSpPr>
        <p:spPr>
          <a:xfrm>
            <a:off x="1783" y="2315735"/>
            <a:ext cx="6867239" cy="67014"/>
          </a:xfrm>
          <a:prstGeom prst="rect">
            <a:avLst/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algn="ctr">
              <a:lnSpc>
                <a:spcPct val="150000"/>
              </a:lnSpc>
            </a:pPr>
            <a:endParaRPr lang="en-US" sz="2400" b="1" dirty="0">
              <a:cs typeface="B Mitra" panose="00000400000000000000" pitchFamily="2" charset="-78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404735" y="3634488"/>
            <a:ext cx="584193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en-US" sz="1100" dirty="0">
                <a:cs typeface="B Zar" panose="00000400000000000000" pitchFamily="2" charset="-78"/>
              </a:rPr>
              <a:t>………………………….</a:t>
            </a:r>
          </a:p>
        </p:txBody>
      </p:sp>
      <p:sp>
        <p:nvSpPr>
          <p:cNvPr id="71" name="Text Placeholder 3"/>
          <p:cNvSpPr txBox="1">
            <a:spLocks/>
          </p:cNvSpPr>
          <p:nvPr/>
        </p:nvSpPr>
        <p:spPr>
          <a:xfrm>
            <a:off x="3289558" y="3361133"/>
            <a:ext cx="364424" cy="307777"/>
          </a:xfrm>
          <a:prstGeom prst="rect">
            <a:avLst/>
          </a:prstGeom>
        </p:spPr>
        <p:txBody>
          <a:bodyPr wrap="squar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just" defTabSz="914406" rtl="1">
              <a:spcBef>
                <a:spcPct val="20000"/>
              </a:spcBef>
              <a:defRPr/>
            </a:pPr>
            <a:r>
              <a:rPr lang="fa-IR" sz="2000" dirty="0">
                <a:solidFill>
                  <a:schemeClr val="bg1"/>
                </a:solidFill>
                <a:latin typeface="Ruda" panose="02000000000000000000" pitchFamily="2" charset="0"/>
                <a:cs typeface="B Yekan" panose="00000400000000000000" pitchFamily="2" charset="-78"/>
              </a:rPr>
              <a:t>01</a:t>
            </a:r>
            <a:endParaRPr lang="en-US" sz="2000" dirty="0">
              <a:solidFill>
                <a:schemeClr val="bg1"/>
              </a:solidFill>
              <a:latin typeface="Ruda" panose="02000000000000000000" pitchFamily="2" charset="0"/>
              <a:cs typeface="B Yekan" panose="00000400000000000000" pitchFamily="2" charset="-78"/>
            </a:endParaRPr>
          </a:p>
        </p:txBody>
      </p:sp>
      <p:sp>
        <p:nvSpPr>
          <p:cNvPr id="73" name="Text Placeholder 3"/>
          <p:cNvSpPr txBox="1">
            <a:spLocks/>
          </p:cNvSpPr>
          <p:nvPr/>
        </p:nvSpPr>
        <p:spPr>
          <a:xfrm>
            <a:off x="3289558" y="7196640"/>
            <a:ext cx="364424" cy="307777"/>
          </a:xfrm>
          <a:prstGeom prst="rect">
            <a:avLst/>
          </a:prstGeom>
        </p:spPr>
        <p:txBody>
          <a:bodyPr wrap="squar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just" defTabSz="914406" rtl="1">
              <a:spcBef>
                <a:spcPct val="20000"/>
              </a:spcBef>
              <a:defRPr/>
            </a:pPr>
            <a:r>
              <a:rPr lang="fa-IR" sz="2000" dirty="0">
                <a:solidFill>
                  <a:schemeClr val="bg1"/>
                </a:solidFill>
                <a:latin typeface="Ruda" panose="02000000000000000000" pitchFamily="2" charset="0"/>
                <a:cs typeface="B Yekan" panose="00000400000000000000" pitchFamily="2" charset="-78"/>
              </a:rPr>
              <a:t>03</a:t>
            </a:r>
            <a:endParaRPr lang="en-US" sz="2000" dirty="0">
              <a:solidFill>
                <a:schemeClr val="bg1"/>
              </a:solidFill>
              <a:latin typeface="Ruda" panose="02000000000000000000" pitchFamily="2" charset="0"/>
              <a:cs typeface="B Yekan" panose="00000400000000000000" pitchFamily="2" charset="-78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-16392" y="9197247"/>
            <a:ext cx="4647055" cy="45719"/>
          </a:xfrm>
          <a:prstGeom prst="rect">
            <a:avLst/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algn="ctr">
              <a:lnSpc>
                <a:spcPct val="150000"/>
              </a:lnSpc>
            </a:pPr>
            <a:endParaRPr lang="en-US" sz="2400" b="1" dirty="0">
              <a:cs typeface="B Mitra" panose="00000400000000000000" pitchFamily="2" charset="-78"/>
            </a:endParaRPr>
          </a:p>
        </p:txBody>
      </p:sp>
      <p:sp>
        <p:nvSpPr>
          <p:cNvPr id="31" name="8-Point Star 30"/>
          <p:cNvSpPr/>
          <p:nvPr/>
        </p:nvSpPr>
        <p:spPr>
          <a:xfrm>
            <a:off x="172853" y="9005860"/>
            <a:ext cx="457200" cy="457200"/>
          </a:xfrm>
          <a:prstGeom prst="star8">
            <a:avLst/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algn="ctr">
              <a:lnSpc>
                <a:spcPct val="150000"/>
              </a:lnSpc>
            </a:pPr>
            <a:r>
              <a:rPr lang="fa-IR" sz="2400" b="1" dirty="0">
                <a:cs typeface="B Mitra" panose="00000400000000000000" pitchFamily="2" charset="-78"/>
              </a:rPr>
              <a:t>1</a:t>
            </a:r>
          </a:p>
        </p:txBody>
      </p:sp>
      <p:sp>
        <p:nvSpPr>
          <p:cNvPr id="3" name="Rectangle 2"/>
          <p:cNvSpPr/>
          <p:nvPr/>
        </p:nvSpPr>
        <p:spPr>
          <a:xfrm>
            <a:off x="1983491" y="2834493"/>
            <a:ext cx="308770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sz="2000" b="1" dirty="0">
                <a:solidFill>
                  <a:schemeClr val="accent1">
                    <a:lumMod val="50000"/>
                  </a:schemeClr>
                </a:solidFill>
                <a:cs typeface="B Titr" panose="00000700000000000000" pitchFamily="2" charset="-78"/>
              </a:rPr>
              <a:t>ضرورت برگزاری و سوابق مسابقه</a:t>
            </a:r>
            <a:endParaRPr lang="en-US" sz="2000" b="1" dirty="0">
              <a:solidFill>
                <a:schemeClr val="accent1">
                  <a:lumMod val="50000"/>
                </a:schemeClr>
              </a:solidFill>
              <a:cs typeface="B Titr" panose="00000700000000000000" pitchFamily="2" charset="-78"/>
            </a:endParaRP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069399DD-ECCE-0BFE-05A1-FECEB2781A83}"/>
              </a:ext>
            </a:extLst>
          </p:cNvPr>
          <p:cNvSpPr>
            <a:spLocks noGrp="1"/>
          </p:cNvSpPr>
          <p:nvPr>
            <p:ph type="pic" idx="3"/>
          </p:nvPr>
        </p:nvSpPr>
        <p:spPr/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B689234-20AA-A142-09AB-188CD3BAC506}"/>
              </a:ext>
            </a:extLst>
          </p:cNvPr>
          <p:cNvSpPr txBox="1"/>
          <p:nvPr/>
        </p:nvSpPr>
        <p:spPr>
          <a:xfrm>
            <a:off x="854055" y="796261"/>
            <a:ext cx="525930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b="1" dirty="0">
                <a:cs typeface="B Mitra" panose="00000400000000000000" pitchFamily="2" charset="-78"/>
              </a:rPr>
              <a:t>گزارش عملکـــرد در حوزه مسابقه</a:t>
            </a:r>
          </a:p>
          <a:p>
            <a:pPr algn="ctr"/>
            <a:r>
              <a:rPr lang="fa-IR" b="1" dirty="0">
                <a:cs typeface="B Mitra" panose="00000400000000000000" pitchFamily="2" charset="-78"/>
              </a:rPr>
              <a:t>انجمن علمی- دانشجویی .................</a:t>
            </a:r>
          </a:p>
          <a:p>
            <a:pPr algn="ctr"/>
            <a:r>
              <a:rPr lang="fa-IR" b="1" dirty="0">
                <a:cs typeface="B Mitra" panose="00000400000000000000" pitchFamily="2" charset="-78"/>
              </a:rPr>
              <a:t>جشنواره حرکت دانشگاه فرهنگیان</a:t>
            </a:r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017A43A-240D-85B4-DD25-1822823AB036}"/>
              </a:ext>
            </a:extLst>
          </p:cNvPr>
          <p:cNvSpPr/>
          <p:nvPr/>
        </p:nvSpPr>
        <p:spPr>
          <a:xfrm>
            <a:off x="5502642" y="159174"/>
            <a:ext cx="1007390" cy="774915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50800" tIns="50800" rIns="50800" bIns="50800" numCol="1" rtlCol="0" anchor="ctr">
            <a:noAutofit/>
          </a:bodyPr>
          <a:lstStyle/>
          <a:p>
            <a:pPr algn="ctr"/>
            <a:r>
              <a:rPr lang="fa-IR" sz="1400" dirty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Nazanin" panose="00000400000000000000" pitchFamily="2" charset="-78"/>
                <a:sym typeface="Helvetica Light"/>
              </a:rPr>
              <a:t>محل قرارگیری لوگو انجمن</a:t>
            </a:r>
            <a:endParaRPr lang="en-US" sz="1400" dirty="0">
              <a:ln w="0"/>
              <a:solidFill>
                <a:schemeClr val="accent1">
                  <a:lumMod val="7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B Nazanin" panose="00000400000000000000" pitchFamily="2" charset="-78"/>
              <a:sym typeface="Helvetica Light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96877FB-25F0-A7AE-EF28-0E722BC6A2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968" y="74784"/>
            <a:ext cx="780356" cy="114614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DF94DED-E1A9-1423-6716-D1725557B73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3159" y="131812"/>
            <a:ext cx="774259" cy="975445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4CF2A142-D052-211F-9417-EBECB5823B5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3502" y="8601439"/>
            <a:ext cx="2080856" cy="11916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7359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animBg="1"/>
      <p:bldP spid="59" grpId="0" animBg="1"/>
      <p:bldP spid="3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Rectangle 51"/>
          <p:cNvSpPr/>
          <p:nvPr/>
        </p:nvSpPr>
        <p:spPr>
          <a:xfrm>
            <a:off x="-22603" y="1666856"/>
            <a:ext cx="6867239" cy="356002"/>
          </a:xfrm>
          <a:prstGeom prst="rect">
            <a:avLst/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algn="ctr">
              <a:lnSpc>
                <a:spcPct val="150000"/>
              </a:lnSpc>
            </a:pPr>
            <a:r>
              <a:rPr lang="fa-IR" sz="2400" b="1" dirty="0">
                <a:cs typeface="B Mitra" panose="00000400000000000000" pitchFamily="2" charset="-78"/>
              </a:rPr>
              <a:t>عنوان فعالیت</a:t>
            </a:r>
            <a:endParaRPr lang="en-US" sz="2400" b="1" dirty="0">
              <a:cs typeface="B Mitra" panose="00000400000000000000" pitchFamily="2" charset="-78"/>
            </a:endParaRPr>
          </a:p>
        </p:txBody>
      </p:sp>
      <p:sp>
        <p:nvSpPr>
          <p:cNvPr id="53" name="Rectangle 52"/>
          <p:cNvSpPr/>
          <p:nvPr/>
        </p:nvSpPr>
        <p:spPr>
          <a:xfrm>
            <a:off x="0" y="2134180"/>
            <a:ext cx="6867239" cy="67014"/>
          </a:xfrm>
          <a:prstGeom prst="rect">
            <a:avLst/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algn="ctr">
              <a:lnSpc>
                <a:spcPct val="150000"/>
              </a:lnSpc>
            </a:pPr>
            <a:endParaRPr lang="en-US" sz="2400" b="1" dirty="0">
              <a:cs typeface="B Mitra" panose="00000400000000000000" pitchFamily="2" charset="-78"/>
            </a:endParaRPr>
          </a:p>
        </p:txBody>
      </p:sp>
      <p:sp>
        <p:nvSpPr>
          <p:cNvPr id="54" name="Title 1"/>
          <p:cNvSpPr txBox="1">
            <a:spLocks/>
          </p:cNvSpPr>
          <p:nvPr/>
        </p:nvSpPr>
        <p:spPr>
          <a:xfrm>
            <a:off x="-163" y="2239800"/>
            <a:ext cx="6858163" cy="360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sz="2000" dirty="0">
                <a:solidFill>
                  <a:srgbClr val="446085"/>
                </a:solidFill>
                <a:cs typeface="B Titr" panose="00000700000000000000" pitchFamily="2" charset="-78"/>
              </a:rPr>
              <a:t>اعضای تیم اجرایی</a:t>
            </a:r>
            <a:endParaRPr lang="en-US" sz="2000" dirty="0">
              <a:solidFill>
                <a:srgbClr val="446085"/>
              </a:solidFill>
              <a:cs typeface="B Titr" panose="00000700000000000000" pitchFamily="2" charset="-78"/>
            </a:endParaRPr>
          </a:p>
        </p:txBody>
      </p:sp>
      <p:pic>
        <p:nvPicPr>
          <p:cNvPr id="3" name="Picture Placeholder 2" descr="30718-NY0CPX.jpg ‎- Photos"/>
          <p:cNvPicPr>
            <a:picLocks noGrp="1" noChangeAspect="1"/>
          </p:cNvPicPr>
          <p:nvPr>
            <p:ph type="pic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42" r="24042"/>
          <a:stretch>
            <a:fillRect/>
          </a:stretch>
        </p:blipFill>
        <p:spPr>
          <a:xfrm>
            <a:off x="579438" y="2770188"/>
            <a:ext cx="1209675" cy="1258887"/>
          </a:xfrm>
          <a:prstGeom prst="rect">
            <a:avLst/>
          </a:prstGeom>
          <a:solidFill>
            <a:srgbClr val="181818"/>
          </a:solidFill>
          <a:ln>
            <a:noFill/>
          </a:ln>
        </p:spPr>
      </p:pic>
      <p:sp>
        <p:nvSpPr>
          <p:cNvPr id="79" name="Shape 513"/>
          <p:cNvSpPr>
            <a:spLocks noGrp="1"/>
          </p:cNvSpPr>
          <p:nvPr>
            <p:ph type="pic" idx="3"/>
          </p:nvPr>
        </p:nvSpPr>
        <p:spPr>
          <a:xfrm>
            <a:off x="2092286" y="2770124"/>
            <a:ext cx="1207008" cy="1262747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dirty="0"/>
          </a:p>
        </p:txBody>
      </p:sp>
      <p:sp>
        <p:nvSpPr>
          <p:cNvPr id="80" name="Shape 514"/>
          <p:cNvSpPr>
            <a:spLocks noGrp="1"/>
          </p:cNvSpPr>
          <p:nvPr>
            <p:ph type="pic" idx="4"/>
          </p:nvPr>
        </p:nvSpPr>
        <p:spPr>
          <a:xfrm>
            <a:off x="3596665" y="2765693"/>
            <a:ext cx="1207008" cy="1262747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dirty="0"/>
          </a:p>
        </p:txBody>
      </p:sp>
      <p:sp>
        <p:nvSpPr>
          <p:cNvPr id="57" name="Shape 820"/>
          <p:cNvSpPr/>
          <p:nvPr/>
        </p:nvSpPr>
        <p:spPr>
          <a:xfrm>
            <a:off x="454312" y="3977007"/>
            <a:ext cx="1376824" cy="56000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 rtl="1">
              <a:lnSpc>
                <a:spcPct val="130000"/>
              </a:lnSpc>
              <a:buSzPct val="25000"/>
            </a:pPr>
            <a:r>
              <a:rPr lang="fa-IR" sz="1500" b="1" dirty="0">
                <a:solidFill>
                  <a:srgbClr val="C00000"/>
                </a:solidFill>
                <a:latin typeface="Roboto"/>
                <a:ea typeface="Roboto"/>
                <a:cs typeface="B Mitra" panose="00000400000000000000" pitchFamily="2" charset="-78"/>
                <a:sym typeface="Roboto"/>
              </a:rPr>
              <a:t>نام دانشجو</a:t>
            </a:r>
            <a:endParaRPr lang="en-US" sz="1500" b="1" dirty="0">
              <a:solidFill>
                <a:srgbClr val="C00000"/>
              </a:solidFill>
              <a:latin typeface="Roboto"/>
              <a:ea typeface="Roboto"/>
              <a:cs typeface="B Mitra" panose="00000400000000000000" pitchFamily="2" charset="-78"/>
              <a:sym typeface="Roboto"/>
            </a:endParaRP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825" dirty="0">
                <a:solidFill>
                  <a:srgbClr val="C00000"/>
                </a:solidFill>
                <a:latin typeface="Roboto"/>
                <a:ea typeface="Roboto"/>
                <a:cs typeface="B Mitra" panose="00000400000000000000" pitchFamily="2" charset="-78"/>
                <a:sym typeface="Roboto"/>
              </a:rPr>
              <a:t>سمت</a:t>
            </a:r>
            <a:endParaRPr lang="fa-IR" sz="1000" dirty="0">
              <a:solidFill>
                <a:srgbClr val="C00000"/>
              </a:solidFill>
              <a:latin typeface="Roboto"/>
              <a:ea typeface="Roboto"/>
              <a:cs typeface="B Mitra" panose="00000400000000000000" pitchFamily="2" charset="-78"/>
              <a:sym typeface="Roboto"/>
            </a:endParaRPr>
          </a:p>
        </p:txBody>
      </p:sp>
      <p:sp>
        <p:nvSpPr>
          <p:cNvPr id="84" name="Shape 820"/>
          <p:cNvSpPr/>
          <p:nvPr/>
        </p:nvSpPr>
        <p:spPr>
          <a:xfrm>
            <a:off x="2004213" y="3977008"/>
            <a:ext cx="1376824" cy="54869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 rtl="1">
              <a:lnSpc>
                <a:spcPct val="130000"/>
              </a:lnSpc>
              <a:buSzPct val="25000"/>
            </a:pPr>
            <a:r>
              <a:rPr lang="fa-IR" sz="1500" b="1" dirty="0">
                <a:solidFill>
                  <a:srgbClr val="C00000"/>
                </a:solidFill>
                <a:latin typeface="Roboto"/>
                <a:ea typeface="Roboto"/>
                <a:cs typeface="B Mitra" panose="00000400000000000000" pitchFamily="2" charset="-78"/>
                <a:sym typeface="Roboto"/>
              </a:rPr>
              <a:t>نام دانشجو</a:t>
            </a:r>
            <a:endParaRPr lang="en-US" sz="1500" b="1" dirty="0">
              <a:solidFill>
                <a:srgbClr val="C00000"/>
              </a:solidFill>
              <a:latin typeface="Roboto"/>
              <a:ea typeface="Roboto"/>
              <a:cs typeface="B Mitra" panose="00000400000000000000" pitchFamily="2" charset="-78"/>
              <a:sym typeface="Roboto"/>
            </a:endParaRP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825" dirty="0">
                <a:solidFill>
                  <a:srgbClr val="C00000"/>
                </a:solidFill>
                <a:latin typeface="Roboto"/>
                <a:ea typeface="Roboto"/>
                <a:cs typeface="B Mitra" panose="00000400000000000000" pitchFamily="2" charset="-78"/>
                <a:sym typeface="Roboto"/>
              </a:rPr>
              <a:t>سمت</a:t>
            </a:r>
            <a:endParaRPr lang="fa-IR" sz="1000" dirty="0">
              <a:solidFill>
                <a:srgbClr val="C00000"/>
              </a:solidFill>
              <a:latin typeface="Roboto"/>
              <a:ea typeface="Roboto"/>
              <a:cs typeface="B Mitra" panose="00000400000000000000" pitchFamily="2" charset="-78"/>
              <a:sym typeface="Roboto"/>
            </a:endParaRPr>
          </a:p>
        </p:txBody>
      </p:sp>
      <p:sp>
        <p:nvSpPr>
          <p:cNvPr id="85" name="Shape 820"/>
          <p:cNvSpPr/>
          <p:nvPr/>
        </p:nvSpPr>
        <p:spPr>
          <a:xfrm>
            <a:off x="3513600" y="3972576"/>
            <a:ext cx="1376824" cy="56000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 rtl="1">
              <a:lnSpc>
                <a:spcPct val="130000"/>
              </a:lnSpc>
              <a:buSzPct val="25000"/>
            </a:pPr>
            <a:r>
              <a:rPr lang="fa-IR" sz="1500" b="1" dirty="0">
                <a:solidFill>
                  <a:srgbClr val="C00000"/>
                </a:solidFill>
                <a:latin typeface="Roboto"/>
                <a:ea typeface="Roboto"/>
                <a:cs typeface="B Mitra" panose="00000400000000000000" pitchFamily="2" charset="-78"/>
                <a:sym typeface="Roboto"/>
              </a:rPr>
              <a:t>نام دانشجو</a:t>
            </a:r>
            <a:endParaRPr lang="en-US" sz="1500" b="1" dirty="0">
              <a:solidFill>
                <a:srgbClr val="C00000"/>
              </a:solidFill>
              <a:latin typeface="Roboto"/>
              <a:ea typeface="Roboto"/>
              <a:cs typeface="B Mitra" panose="00000400000000000000" pitchFamily="2" charset="-78"/>
              <a:sym typeface="Roboto"/>
            </a:endParaRP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825" dirty="0">
                <a:solidFill>
                  <a:srgbClr val="C00000"/>
                </a:solidFill>
                <a:latin typeface="Roboto"/>
                <a:ea typeface="Roboto"/>
                <a:cs typeface="B Mitra" panose="00000400000000000000" pitchFamily="2" charset="-78"/>
                <a:sym typeface="Roboto"/>
              </a:rPr>
              <a:t>سمت</a:t>
            </a:r>
            <a:endParaRPr lang="fa-IR" sz="1000" dirty="0">
              <a:solidFill>
                <a:srgbClr val="C00000"/>
              </a:solidFill>
              <a:latin typeface="Roboto"/>
              <a:ea typeface="Roboto"/>
              <a:cs typeface="B Mitra" panose="00000400000000000000" pitchFamily="2" charset="-78"/>
              <a:sym typeface="Roboto"/>
            </a:endParaRPr>
          </a:p>
        </p:txBody>
      </p:sp>
      <p:sp>
        <p:nvSpPr>
          <p:cNvPr id="86" name="Shape 514"/>
          <p:cNvSpPr txBox="1">
            <a:spLocks/>
          </p:cNvSpPr>
          <p:nvPr/>
        </p:nvSpPr>
        <p:spPr>
          <a:xfrm>
            <a:off x="5101044" y="2765693"/>
            <a:ext cx="1207008" cy="1262747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txBody>
          <a:bodyPr vert="horz" lIns="91425" tIns="91425" rIns="91425" bIns="91425" rtlCol="0" anchor="t" anchorCtr="0">
            <a:noAutofit/>
          </a:bodyPr>
          <a:lstStyle>
            <a:lvl1pPr marL="171450" marR="0" lvl="0" indent="-38100" algn="l" defTabSz="1320759" rtl="0" eaLnBrk="1" latinLnBrk="0" hangingPunct="1">
              <a:lnSpc>
                <a:spcPct val="90000"/>
              </a:lnSpc>
              <a:spcBef>
                <a:spcPts val="750"/>
              </a:spcBef>
              <a:buClr>
                <a:schemeClr val="dk1"/>
              </a:buClr>
              <a:buSzPct val="100000"/>
              <a:buFont typeface="Arial"/>
              <a:buChar char="•"/>
              <a:defRPr sz="21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514350" marR="0" lvl="1" indent="-57150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857250" marR="0" lvl="2" indent="-76200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5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200150" marR="0" lvl="3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543050" marR="0" lvl="4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885950" marR="0" lvl="5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228850" marR="0" lvl="6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571750" marR="0" lvl="7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914650" marR="0" lvl="8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>
              <a:spcBef>
                <a:spcPts val="0"/>
              </a:spcBef>
              <a:buFont typeface="Arial"/>
              <a:buNone/>
            </a:pPr>
            <a:endParaRPr lang="fa-IR" dirty="0"/>
          </a:p>
        </p:txBody>
      </p:sp>
      <p:sp>
        <p:nvSpPr>
          <p:cNvPr id="88" name="Shape 820"/>
          <p:cNvSpPr/>
          <p:nvPr/>
        </p:nvSpPr>
        <p:spPr>
          <a:xfrm>
            <a:off x="5017979" y="3972576"/>
            <a:ext cx="1376824" cy="56000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 rtl="1">
              <a:lnSpc>
                <a:spcPct val="130000"/>
              </a:lnSpc>
              <a:buSzPct val="25000"/>
            </a:pPr>
            <a:r>
              <a:rPr lang="fa-IR" sz="1500" b="1" dirty="0">
                <a:solidFill>
                  <a:srgbClr val="C00000"/>
                </a:solidFill>
                <a:latin typeface="Roboto"/>
                <a:ea typeface="Roboto"/>
                <a:cs typeface="B Mitra" panose="00000400000000000000" pitchFamily="2" charset="-78"/>
                <a:sym typeface="Roboto"/>
              </a:rPr>
              <a:t>نام دانشجو</a:t>
            </a:r>
            <a:endParaRPr lang="en-US" sz="1500" b="1" dirty="0">
              <a:solidFill>
                <a:srgbClr val="C00000"/>
              </a:solidFill>
              <a:latin typeface="Roboto"/>
              <a:ea typeface="Roboto"/>
              <a:cs typeface="B Mitra" panose="00000400000000000000" pitchFamily="2" charset="-78"/>
              <a:sym typeface="Roboto"/>
            </a:endParaRP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825" dirty="0">
                <a:solidFill>
                  <a:srgbClr val="C00000"/>
                </a:solidFill>
                <a:latin typeface="Roboto"/>
                <a:ea typeface="Roboto"/>
                <a:cs typeface="B Mitra" panose="00000400000000000000" pitchFamily="2" charset="-78"/>
                <a:sym typeface="Roboto"/>
              </a:rPr>
              <a:t>سمت</a:t>
            </a:r>
            <a:endParaRPr lang="fa-IR" sz="1000" dirty="0">
              <a:solidFill>
                <a:srgbClr val="C00000"/>
              </a:solidFill>
              <a:latin typeface="Roboto"/>
              <a:ea typeface="Roboto"/>
              <a:cs typeface="B Mitra" panose="00000400000000000000" pitchFamily="2" charset="-78"/>
              <a:sym typeface="Roboto"/>
            </a:endParaRPr>
          </a:p>
        </p:txBody>
      </p:sp>
      <p:sp>
        <p:nvSpPr>
          <p:cNvPr id="101" name="Shape 512"/>
          <p:cNvSpPr txBox="1">
            <a:spLocks/>
          </p:cNvSpPr>
          <p:nvPr/>
        </p:nvSpPr>
        <p:spPr>
          <a:xfrm>
            <a:off x="579245" y="4818647"/>
            <a:ext cx="1209674" cy="1259526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txBody>
          <a:bodyPr vert="horz" lIns="91425" tIns="91425" rIns="91425" bIns="91425" rtlCol="0" anchor="t" anchorCtr="0">
            <a:noAutofit/>
          </a:bodyPr>
          <a:lstStyle>
            <a:lvl1pPr marL="171450" marR="0" lvl="0" indent="-38100" algn="l" defTabSz="1320759" rtl="0" eaLnBrk="1" latinLnBrk="0" hangingPunct="1">
              <a:lnSpc>
                <a:spcPct val="90000"/>
              </a:lnSpc>
              <a:spcBef>
                <a:spcPts val="750"/>
              </a:spcBef>
              <a:buClr>
                <a:schemeClr val="dk1"/>
              </a:buClr>
              <a:buSzPct val="100000"/>
              <a:buFont typeface="Arial"/>
              <a:buChar char="•"/>
              <a:defRPr sz="21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514350" marR="0" lvl="1" indent="-57150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857250" marR="0" lvl="2" indent="-76200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5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200150" marR="0" lvl="3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543050" marR="0" lvl="4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885950" marR="0" lvl="5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228850" marR="0" lvl="6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571750" marR="0" lvl="7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914650" marR="0" lvl="8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>
              <a:spcBef>
                <a:spcPts val="0"/>
              </a:spcBef>
              <a:buFont typeface="Arial"/>
              <a:buNone/>
            </a:pPr>
            <a:endParaRPr lang="fa-IR"/>
          </a:p>
        </p:txBody>
      </p:sp>
      <p:sp>
        <p:nvSpPr>
          <p:cNvPr id="102" name="Shape 513"/>
          <p:cNvSpPr txBox="1">
            <a:spLocks/>
          </p:cNvSpPr>
          <p:nvPr/>
        </p:nvSpPr>
        <p:spPr>
          <a:xfrm>
            <a:off x="2092286" y="4818646"/>
            <a:ext cx="1207008" cy="1262747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txBody>
          <a:bodyPr vert="horz" lIns="91425" tIns="91425" rIns="91425" bIns="91425" rtlCol="0" anchor="t" anchorCtr="0">
            <a:noAutofit/>
          </a:bodyPr>
          <a:lstStyle>
            <a:lvl1pPr marL="171450" marR="0" lvl="0" indent="-38100" algn="l" defTabSz="1320759" rtl="0" eaLnBrk="1" latinLnBrk="0" hangingPunct="1">
              <a:lnSpc>
                <a:spcPct val="90000"/>
              </a:lnSpc>
              <a:spcBef>
                <a:spcPts val="750"/>
              </a:spcBef>
              <a:buClr>
                <a:schemeClr val="dk1"/>
              </a:buClr>
              <a:buSzPct val="100000"/>
              <a:buFont typeface="Arial"/>
              <a:buChar char="•"/>
              <a:defRPr sz="21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514350" marR="0" lvl="1" indent="-57150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857250" marR="0" lvl="2" indent="-76200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5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200150" marR="0" lvl="3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543050" marR="0" lvl="4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885950" marR="0" lvl="5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228850" marR="0" lvl="6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571750" marR="0" lvl="7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914650" marR="0" lvl="8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>
              <a:spcBef>
                <a:spcPts val="0"/>
              </a:spcBef>
              <a:buFont typeface="Arial"/>
              <a:buNone/>
            </a:pPr>
            <a:endParaRPr lang="fa-IR" dirty="0"/>
          </a:p>
        </p:txBody>
      </p:sp>
      <p:sp>
        <p:nvSpPr>
          <p:cNvPr id="103" name="Shape 514"/>
          <p:cNvSpPr txBox="1">
            <a:spLocks/>
          </p:cNvSpPr>
          <p:nvPr/>
        </p:nvSpPr>
        <p:spPr>
          <a:xfrm>
            <a:off x="3596665" y="4814215"/>
            <a:ext cx="1207008" cy="1262747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txBody>
          <a:bodyPr vert="horz" lIns="91425" tIns="91425" rIns="91425" bIns="91425" rtlCol="0" anchor="t" anchorCtr="0">
            <a:noAutofit/>
          </a:bodyPr>
          <a:lstStyle>
            <a:lvl1pPr marL="171450" marR="0" lvl="0" indent="-38100" algn="l" defTabSz="1320759" rtl="0" eaLnBrk="1" latinLnBrk="0" hangingPunct="1">
              <a:lnSpc>
                <a:spcPct val="90000"/>
              </a:lnSpc>
              <a:spcBef>
                <a:spcPts val="750"/>
              </a:spcBef>
              <a:buClr>
                <a:schemeClr val="dk1"/>
              </a:buClr>
              <a:buSzPct val="100000"/>
              <a:buFont typeface="Arial"/>
              <a:buChar char="•"/>
              <a:defRPr sz="21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514350" marR="0" lvl="1" indent="-57150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857250" marR="0" lvl="2" indent="-76200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5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200150" marR="0" lvl="3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543050" marR="0" lvl="4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885950" marR="0" lvl="5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228850" marR="0" lvl="6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571750" marR="0" lvl="7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914650" marR="0" lvl="8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>
              <a:spcBef>
                <a:spcPts val="0"/>
              </a:spcBef>
              <a:buFont typeface="Arial"/>
              <a:buNone/>
            </a:pPr>
            <a:endParaRPr lang="fa-IR" dirty="0"/>
          </a:p>
        </p:txBody>
      </p:sp>
      <p:sp>
        <p:nvSpPr>
          <p:cNvPr id="107" name="Shape 820"/>
          <p:cNvSpPr/>
          <p:nvPr/>
        </p:nvSpPr>
        <p:spPr>
          <a:xfrm>
            <a:off x="454312" y="6025530"/>
            <a:ext cx="1376824" cy="55911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 rtl="1">
              <a:lnSpc>
                <a:spcPct val="130000"/>
              </a:lnSpc>
              <a:buSzPct val="25000"/>
            </a:pPr>
            <a:r>
              <a:rPr lang="fa-IR" sz="1500" b="1" dirty="0">
                <a:solidFill>
                  <a:srgbClr val="C00000"/>
                </a:solidFill>
                <a:latin typeface="Roboto"/>
                <a:ea typeface="Roboto"/>
                <a:cs typeface="B Mitra" panose="00000400000000000000" pitchFamily="2" charset="-78"/>
                <a:sym typeface="Roboto"/>
              </a:rPr>
              <a:t>نام دانشجو</a:t>
            </a:r>
            <a:endParaRPr lang="en-US" sz="1500" b="1" dirty="0">
              <a:solidFill>
                <a:srgbClr val="C00000"/>
              </a:solidFill>
              <a:latin typeface="Roboto"/>
              <a:ea typeface="Roboto"/>
              <a:cs typeface="B Mitra" panose="00000400000000000000" pitchFamily="2" charset="-78"/>
              <a:sym typeface="Roboto"/>
            </a:endParaRP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825" dirty="0">
                <a:solidFill>
                  <a:srgbClr val="C00000"/>
                </a:solidFill>
                <a:latin typeface="Roboto"/>
                <a:ea typeface="Roboto"/>
                <a:cs typeface="B Mitra" panose="00000400000000000000" pitchFamily="2" charset="-78"/>
                <a:sym typeface="Roboto"/>
              </a:rPr>
              <a:t>سمت</a:t>
            </a:r>
            <a:endParaRPr lang="fa-IR" sz="1000" dirty="0">
              <a:solidFill>
                <a:srgbClr val="C00000"/>
              </a:solidFill>
              <a:latin typeface="Roboto"/>
              <a:ea typeface="Roboto"/>
              <a:cs typeface="B Mitra" panose="00000400000000000000" pitchFamily="2" charset="-78"/>
              <a:sym typeface="Roboto"/>
            </a:endParaRPr>
          </a:p>
        </p:txBody>
      </p:sp>
      <p:sp>
        <p:nvSpPr>
          <p:cNvPr id="108" name="Shape 820"/>
          <p:cNvSpPr/>
          <p:nvPr/>
        </p:nvSpPr>
        <p:spPr>
          <a:xfrm>
            <a:off x="2004213" y="6025530"/>
            <a:ext cx="1376824" cy="55911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 rtl="1">
              <a:lnSpc>
                <a:spcPct val="130000"/>
              </a:lnSpc>
              <a:buSzPct val="25000"/>
            </a:pPr>
            <a:r>
              <a:rPr lang="fa-IR" sz="1500" b="1" dirty="0">
                <a:solidFill>
                  <a:srgbClr val="C00000"/>
                </a:solidFill>
                <a:latin typeface="Roboto"/>
                <a:ea typeface="Roboto"/>
                <a:cs typeface="B Mitra" panose="00000400000000000000" pitchFamily="2" charset="-78"/>
                <a:sym typeface="Roboto"/>
              </a:rPr>
              <a:t>نام دانشجو</a:t>
            </a:r>
            <a:endParaRPr lang="en-US" sz="1500" b="1" dirty="0">
              <a:solidFill>
                <a:srgbClr val="C00000"/>
              </a:solidFill>
              <a:latin typeface="Roboto"/>
              <a:ea typeface="Roboto"/>
              <a:cs typeface="B Mitra" panose="00000400000000000000" pitchFamily="2" charset="-78"/>
              <a:sym typeface="Roboto"/>
            </a:endParaRP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825" dirty="0">
                <a:solidFill>
                  <a:srgbClr val="C00000"/>
                </a:solidFill>
                <a:latin typeface="Roboto"/>
                <a:ea typeface="Roboto"/>
                <a:cs typeface="B Mitra" panose="00000400000000000000" pitchFamily="2" charset="-78"/>
                <a:sym typeface="Roboto"/>
              </a:rPr>
              <a:t>سمت</a:t>
            </a:r>
            <a:endParaRPr lang="fa-IR" sz="1000" dirty="0">
              <a:solidFill>
                <a:srgbClr val="C00000"/>
              </a:solidFill>
              <a:latin typeface="Roboto"/>
              <a:ea typeface="Roboto"/>
              <a:cs typeface="B Mitra" panose="00000400000000000000" pitchFamily="2" charset="-78"/>
              <a:sym typeface="Roboto"/>
            </a:endParaRPr>
          </a:p>
        </p:txBody>
      </p:sp>
      <p:sp>
        <p:nvSpPr>
          <p:cNvPr id="109" name="Shape 820"/>
          <p:cNvSpPr/>
          <p:nvPr/>
        </p:nvSpPr>
        <p:spPr>
          <a:xfrm>
            <a:off x="3513600" y="6021099"/>
            <a:ext cx="1376824" cy="55911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 rtl="1">
              <a:lnSpc>
                <a:spcPct val="130000"/>
              </a:lnSpc>
              <a:buSzPct val="25000"/>
            </a:pPr>
            <a:r>
              <a:rPr lang="fa-IR" sz="1500" b="1" dirty="0">
                <a:solidFill>
                  <a:srgbClr val="C00000"/>
                </a:solidFill>
                <a:latin typeface="Roboto"/>
                <a:ea typeface="Roboto"/>
                <a:cs typeface="B Mitra" panose="00000400000000000000" pitchFamily="2" charset="-78"/>
                <a:sym typeface="Roboto"/>
              </a:rPr>
              <a:t>نام دانشجو</a:t>
            </a:r>
            <a:endParaRPr lang="en-US" sz="1500" b="1" dirty="0">
              <a:solidFill>
                <a:srgbClr val="C00000"/>
              </a:solidFill>
              <a:latin typeface="Roboto"/>
              <a:ea typeface="Roboto"/>
              <a:cs typeface="B Mitra" panose="00000400000000000000" pitchFamily="2" charset="-78"/>
              <a:sym typeface="Roboto"/>
            </a:endParaRP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825" dirty="0">
                <a:solidFill>
                  <a:srgbClr val="C00000"/>
                </a:solidFill>
                <a:latin typeface="Roboto"/>
                <a:ea typeface="Roboto"/>
                <a:cs typeface="B Mitra" panose="00000400000000000000" pitchFamily="2" charset="-78"/>
                <a:sym typeface="Roboto"/>
              </a:rPr>
              <a:t>سمت</a:t>
            </a:r>
            <a:endParaRPr lang="fa-IR" sz="1000" dirty="0">
              <a:solidFill>
                <a:srgbClr val="C00000"/>
              </a:solidFill>
              <a:latin typeface="Roboto"/>
              <a:ea typeface="Roboto"/>
              <a:cs typeface="B Mitra" panose="00000400000000000000" pitchFamily="2" charset="-78"/>
              <a:sym typeface="Roboto"/>
            </a:endParaRPr>
          </a:p>
        </p:txBody>
      </p:sp>
      <p:sp>
        <p:nvSpPr>
          <p:cNvPr id="110" name="Shape 514"/>
          <p:cNvSpPr txBox="1">
            <a:spLocks/>
          </p:cNvSpPr>
          <p:nvPr/>
        </p:nvSpPr>
        <p:spPr>
          <a:xfrm>
            <a:off x="5101044" y="4814215"/>
            <a:ext cx="1207008" cy="1262747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txBody>
          <a:bodyPr vert="horz" lIns="91425" tIns="91425" rIns="91425" bIns="91425" rtlCol="0" anchor="t" anchorCtr="0">
            <a:noAutofit/>
          </a:bodyPr>
          <a:lstStyle>
            <a:lvl1pPr marL="171450" marR="0" lvl="0" indent="-38100" algn="l" defTabSz="1320759" rtl="0" eaLnBrk="1" latinLnBrk="0" hangingPunct="1">
              <a:lnSpc>
                <a:spcPct val="90000"/>
              </a:lnSpc>
              <a:spcBef>
                <a:spcPts val="750"/>
              </a:spcBef>
              <a:buClr>
                <a:schemeClr val="dk1"/>
              </a:buClr>
              <a:buSzPct val="100000"/>
              <a:buFont typeface="Arial"/>
              <a:buChar char="•"/>
              <a:defRPr sz="21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514350" marR="0" lvl="1" indent="-57150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857250" marR="0" lvl="2" indent="-76200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5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200150" marR="0" lvl="3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543050" marR="0" lvl="4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885950" marR="0" lvl="5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228850" marR="0" lvl="6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571750" marR="0" lvl="7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914650" marR="0" lvl="8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>
              <a:spcBef>
                <a:spcPts val="0"/>
              </a:spcBef>
              <a:buFont typeface="Arial"/>
              <a:buNone/>
            </a:pPr>
            <a:endParaRPr lang="fa-IR" dirty="0"/>
          </a:p>
        </p:txBody>
      </p:sp>
      <p:sp>
        <p:nvSpPr>
          <p:cNvPr id="112" name="Shape 820"/>
          <p:cNvSpPr/>
          <p:nvPr/>
        </p:nvSpPr>
        <p:spPr>
          <a:xfrm>
            <a:off x="5017979" y="6021099"/>
            <a:ext cx="1376824" cy="55911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 rtl="1">
              <a:lnSpc>
                <a:spcPct val="130000"/>
              </a:lnSpc>
              <a:buSzPct val="25000"/>
            </a:pPr>
            <a:r>
              <a:rPr lang="fa-IR" sz="1500" b="1" dirty="0">
                <a:solidFill>
                  <a:srgbClr val="C00000"/>
                </a:solidFill>
                <a:latin typeface="Roboto"/>
                <a:ea typeface="Roboto"/>
                <a:cs typeface="B Mitra" panose="00000400000000000000" pitchFamily="2" charset="-78"/>
                <a:sym typeface="Roboto"/>
              </a:rPr>
              <a:t>نام دانشجو</a:t>
            </a:r>
            <a:endParaRPr lang="en-US" sz="1500" b="1" dirty="0">
              <a:solidFill>
                <a:srgbClr val="C00000"/>
              </a:solidFill>
              <a:latin typeface="Roboto"/>
              <a:ea typeface="Roboto"/>
              <a:cs typeface="B Mitra" panose="00000400000000000000" pitchFamily="2" charset="-78"/>
              <a:sym typeface="Roboto"/>
            </a:endParaRP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825" dirty="0">
                <a:solidFill>
                  <a:srgbClr val="C00000"/>
                </a:solidFill>
                <a:latin typeface="Roboto"/>
                <a:ea typeface="Roboto"/>
                <a:cs typeface="B Mitra" panose="00000400000000000000" pitchFamily="2" charset="-78"/>
                <a:sym typeface="Roboto"/>
              </a:rPr>
              <a:t>سمت</a:t>
            </a:r>
            <a:endParaRPr lang="fa-IR" sz="1000" dirty="0">
              <a:solidFill>
                <a:srgbClr val="C00000"/>
              </a:solidFill>
              <a:latin typeface="Roboto"/>
              <a:ea typeface="Roboto"/>
              <a:cs typeface="B Mitra" panose="00000400000000000000" pitchFamily="2" charset="-78"/>
              <a:sym typeface="Roboto"/>
            </a:endParaRPr>
          </a:p>
        </p:txBody>
      </p:sp>
      <p:sp>
        <p:nvSpPr>
          <p:cNvPr id="113" name="Shape 512"/>
          <p:cNvSpPr txBox="1">
            <a:spLocks/>
          </p:cNvSpPr>
          <p:nvPr/>
        </p:nvSpPr>
        <p:spPr>
          <a:xfrm>
            <a:off x="579245" y="6866275"/>
            <a:ext cx="1209674" cy="1259526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txBody>
          <a:bodyPr vert="horz" lIns="91425" tIns="91425" rIns="91425" bIns="91425" rtlCol="0" anchor="t" anchorCtr="0">
            <a:noAutofit/>
          </a:bodyPr>
          <a:lstStyle>
            <a:lvl1pPr marL="171450" marR="0" lvl="0" indent="-38100" algn="l" defTabSz="1320759" rtl="0" eaLnBrk="1" latinLnBrk="0" hangingPunct="1">
              <a:lnSpc>
                <a:spcPct val="90000"/>
              </a:lnSpc>
              <a:spcBef>
                <a:spcPts val="750"/>
              </a:spcBef>
              <a:buClr>
                <a:schemeClr val="dk1"/>
              </a:buClr>
              <a:buSzPct val="100000"/>
              <a:buFont typeface="Arial"/>
              <a:buChar char="•"/>
              <a:defRPr sz="21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514350" marR="0" lvl="1" indent="-57150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857250" marR="0" lvl="2" indent="-76200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5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200150" marR="0" lvl="3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543050" marR="0" lvl="4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885950" marR="0" lvl="5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228850" marR="0" lvl="6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571750" marR="0" lvl="7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914650" marR="0" lvl="8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>
              <a:spcBef>
                <a:spcPts val="0"/>
              </a:spcBef>
              <a:buFont typeface="Arial"/>
              <a:buNone/>
            </a:pPr>
            <a:endParaRPr lang="fa-IR"/>
          </a:p>
        </p:txBody>
      </p:sp>
      <p:sp>
        <p:nvSpPr>
          <p:cNvPr id="114" name="Shape 513"/>
          <p:cNvSpPr txBox="1">
            <a:spLocks/>
          </p:cNvSpPr>
          <p:nvPr/>
        </p:nvSpPr>
        <p:spPr>
          <a:xfrm>
            <a:off x="2092286" y="6866274"/>
            <a:ext cx="1207008" cy="1262747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txBody>
          <a:bodyPr vert="horz" lIns="91425" tIns="91425" rIns="91425" bIns="91425" rtlCol="0" anchor="t" anchorCtr="0">
            <a:noAutofit/>
          </a:bodyPr>
          <a:lstStyle>
            <a:lvl1pPr marL="171450" marR="0" lvl="0" indent="-38100" algn="l" defTabSz="1320759" rtl="0" eaLnBrk="1" latinLnBrk="0" hangingPunct="1">
              <a:lnSpc>
                <a:spcPct val="90000"/>
              </a:lnSpc>
              <a:spcBef>
                <a:spcPts val="750"/>
              </a:spcBef>
              <a:buClr>
                <a:schemeClr val="dk1"/>
              </a:buClr>
              <a:buSzPct val="100000"/>
              <a:buFont typeface="Arial"/>
              <a:buChar char="•"/>
              <a:defRPr sz="21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514350" marR="0" lvl="1" indent="-57150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857250" marR="0" lvl="2" indent="-76200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5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200150" marR="0" lvl="3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543050" marR="0" lvl="4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885950" marR="0" lvl="5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228850" marR="0" lvl="6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571750" marR="0" lvl="7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914650" marR="0" lvl="8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>
              <a:spcBef>
                <a:spcPts val="0"/>
              </a:spcBef>
              <a:buFont typeface="Arial"/>
              <a:buNone/>
            </a:pPr>
            <a:endParaRPr lang="fa-IR" dirty="0"/>
          </a:p>
        </p:txBody>
      </p:sp>
      <p:sp>
        <p:nvSpPr>
          <p:cNvPr id="115" name="Shape 514"/>
          <p:cNvSpPr txBox="1">
            <a:spLocks/>
          </p:cNvSpPr>
          <p:nvPr/>
        </p:nvSpPr>
        <p:spPr>
          <a:xfrm>
            <a:off x="3596665" y="6861843"/>
            <a:ext cx="1207008" cy="1262747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txBody>
          <a:bodyPr vert="horz" lIns="91425" tIns="91425" rIns="91425" bIns="91425" rtlCol="0" anchor="t" anchorCtr="0">
            <a:noAutofit/>
          </a:bodyPr>
          <a:lstStyle>
            <a:lvl1pPr marL="171450" marR="0" lvl="0" indent="-38100" algn="l" defTabSz="1320759" rtl="0" eaLnBrk="1" latinLnBrk="0" hangingPunct="1">
              <a:lnSpc>
                <a:spcPct val="90000"/>
              </a:lnSpc>
              <a:spcBef>
                <a:spcPts val="750"/>
              </a:spcBef>
              <a:buClr>
                <a:schemeClr val="dk1"/>
              </a:buClr>
              <a:buSzPct val="100000"/>
              <a:buFont typeface="Arial"/>
              <a:buChar char="•"/>
              <a:defRPr sz="21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514350" marR="0" lvl="1" indent="-57150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857250" marR="0" lvl="2" indent="-76200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5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200150" marR="0" lvl="3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543050" marR="0" lvl="4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885950" marR="0" lvl="5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228850" marR="0" lvl="6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571750" marR="0" lvl="7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914650" marR="0" lvl="8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>
              <a:spcBef>
                <a:spcPts val="0"/>
              </a:spcBef>
              <a:buFont typeface="Arial"/>
              <a:buNone/>
            </a:pPr>
            <a:endParaRPr lang="fa-IR" dirty="0"/>
          </a:p>
        </p:txBody>
      </p:sp>
      <p:sp>
        <p:nvSpPr>
          <p:cNvPr id="119" name="Shape 820"/>
          <p:cNvSpPr/>
          <p:nvPr/>
        </p:nvSpPr>
        <p:spPr>
          <a:xfrm>
            <a:off x="454312" y="8073158"/>
            <a:ext cx="1376824" cy="56734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 rtl="1">
              <a:lnSpc>
                <a:spcPct val="130000"/>
              </a:lnSpc>
              <a:buSzPct val="25000"/>
            </a:pPr>
            <a:r>
              <a:rPr lang="fa-IR" sz="1500" b="1" dirty="0">
                <a:solidFill>
                  <a:srgbClr val="C00000"/>
                </a:solidFill>
                <a:latin typeface="Roboto"/>
                <a:ea typeface="Roboto"/>
                <a:cs typeface="B Mitra" panose="00000400000000000000" pitchFamily="2" charset="-78"/>
                <a:sym typeface="Roboto"/>
              </a:rPr>
              <a:t>نام دانشجو</a:t>
            </a:r>
            <a:endParaRPr lang="en-US" sz="1500" b="1" dirty="0">
              <a:solidFill>
                <a:srgbClr val="C00000"/>
              </a:solidFill>
              <a:latin typeface="Roboto"/>
              <a:ea typeface="Roboto"/>
              <a:cs typeface="B Mitra" panose="00000400000000000000" pitchFamily="2" charset="-78"/>
              <a:sym typeface="Roboto"/>
            </a:endParaRP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825" dirty="0">
                <a:solidFill>
                  <a:srgbClr val="C00000"/>
                </a:solidFill>
                <a:latin typeface="Roboto"/>
                <a:ea typeface="Roboto"/>
                <a:cs typeface="B Mitra" panose="00000400000000000000" pitchFamily="2" charset="-78"/>
                <a:sym typeface="Roboto"/>
              </a:rPr>
              <a:t>سمت</a:t>
            </a:r>
            <a:endParaRPr lang="fa-IR" sz="1000" dirty="0">
              <a:solidFill>
                <a:srgbClr val="C00000"/>
              </a:solidFill>
              <a:latin typeface="Roboto"/>
              <a:ea typeface="Roboto"/>
              <a:cs typeface="B Mitra" panose="00000400000000000000" pitchFamily="2" charset="-78"/>
              <a:sym typeface="Roboto"/>
            </a:endParaRPr>
          </a:p>
        </p:txBody>
      </p:sp>
      <p:sp>
        <p:nvSpPr>
          <p:cNvPr id="120" name="Shape 820"/>
          <p:cNvSpPr/>
          <p:nvPr/>
        </p:nvSpPr>
        <p:spPr>
          <a:xfrm>
            <a:off x="2004213" y="8073158"/>
            <a:ext cx="1376824" cy="56734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 rtl="1">
              <a:lnSpc>
                <a:spcPct val="130000"/>
              </a:lnSpc>
              <a:buSzPct val="25000"/>
            </a:pPr>
            <a:r>
              <a:rPr lang="fa-IR" sz="1500" b="1" dirty="0">
                <a:solidFill>
                  <a:srgbClr val="C00000"/>
                </a:solidFill>
                <a:latin typeface="Roboto"/>
                <a:ea typeface="Roboto"/>
                <a:cs typeface="B Mitra" panose="00000400000000000000" pitchFamily="2" charset="-78"/>
                <a:sym typeface="Roboto"/>
              </a:rPr>
              <a:t>نام دانشجو</a:t>
            </a:r>
            <a:endParaRPr lang="en-US" sz="1500" b="1" dirty="0">
              <a:solidFill>
                <a:srgbClr val="C00000"/>
              </a:solidFill>
              <a:latin typeface="Roboto"/>
              <a:ea typeface="Roboto"/>
              <a:cs typeface="B Mitra" panose="00000400000000000000" pitchFamily="2" charset="-78"/>
              <a:sym typeface="Roboto"/>
            </a:endParaRP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825" dirty="0">
                <a:solidFill>
                  <a:srgbClr val="C00000"/>
                </a:solidFill>
                <a:latin typeface="Roboto"/>
                <a:ea typeface="Roboto"/>
                <a:cs typeface="B Mitra" panose="00000400000000000000" pitchFamily="2" charset="-78"/>
                <a:sym typeface="Roboto"/>
              </a:rPr>
              <a:t>سمت</a:t>
            </a:r>
            <a:endParaRPr lang="fa-IR" sz="1000" dirty="0">
              <a:solidFill>
                <a:srgbClr val="C00000"/>
              </a:solidFill>
              <a:latin typeface="Roboto"/>
              <a:ea typeface="Roboto"/>
              <a:cs typeface="B Mitra" panose="00000400000000000000" pitchFamily="2" charset="-78"/>
              <a:sym typeface="Roboto"/>
            </a:endParaRPr>
          </a:p>
        </p:txBody>
      </p:sp>
      <p:sp>
        <p:nvSpPr>
          <p:cNvPr id="121" name="Shape 820"/>
          <p:cNvSpPr/>
          <p:nvPr/>
        </p:nvSpPr>
        <p:spPr>
          <a:xfrm>
            <a:off x="3513600" y="8068727"/>
            <a:ext cx="1376824" cy="56734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 rtl="1">
              <a:lnSpc>
                <a:spcPct val="130000"/>
              </a:lnSpc>
              <a:buSzPct val="25000"/>
            </a:pPr>
            <a:r>
              <a:rPr lang="fa-IR" sz="1500" b="1" dirty="0">
                <a:solidFill>
                  <a:srgbClr val="C00000"/>
                </a:solidFill>
                <a:latin typeface="Roboto"/>
                <a:ea typeface="Roboto"/>
                <a:cs typeface="B Mitra" panose="00000400000000000000" pitchFamily="2" charset="-78"/>
                <a:sym typeface="Roboto"/>
              </a:rPr>
              <a:t>نام دانشجو</a:t>
            </a:r>
            <a:endParaRPr lang="en-US" sz="1500" b="1" dirty="0">
              <a:solidFill>
                <a:srgbClr val="C00000"/>
              </a:solidFill>
              <a:latin typeface="Roboto"/>
              <a:ea typeface="Roboto"/>
              <a:cs typeface="B Mitra" panose="00000400000000000000" pitchFamily="2" charset="-78"/>
              <a:sym typeface="Roboto"/>
            </a:endParaRP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825" dirty="0">
                <a:solidFill>
                  <a:srgbClr val="C00000"/>
                </a:solidFill>
                <a:latin typeface="Roboto"/>
                <a:ea typeface="Roboto"/>
                <a:cs typeface="B Mitra" panose="00000400000000000000" pitchFamily="2" charset="-78"/>
                <a:sym typeface="Roboto"/>
              </a:rPr>
              <a:t>سمت</a:t>
            </a:r>
            <a:endParaRPr lang="fa-IR" sz="1000" dirty="0">
              <a:solidFill>
                <a:srgbClr val="C00000"/>
              </a:solidFill>
              <a:latin typeface="Roboto"/>
              <a:ea typeface="Roboto"/>
              <a:cs typeface="B Mitra" panose="00000400000000000000" pitchFamily="2" charset="-78"/>
              <a:sym typeface="Roboto"/>
            </a:endParaRPr>
          </a:p>
        </p:txBody>
      </p:sp>
      <p:sp>
        <p:nvSpPr>
          <p:cNvPr id="122" name="Shape 514"/>
          <p:cNvSpPr txBox="1">
            <a:spLocks/>
          </p:cNvSpPr>
          <p:nvPr/>
        </p:nvSpPr>
        <p:spPr>
          <a:xfrm>
            <a:off x="5101044" y="6861843"/>
            <a:ext cx="1207008" cy="1262747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txBody>
          <a:bodyPr vert="horz" lIns="91425" tIns="91425" rIns="91425" bIns="91425" rtlCol="0" anchor="t" anchorCtr="0">
            <a:noAutofit/>
          </a:bodyPr>
          <a:lstStyle>
            <a:lvl1pPr marL="171450" marR="0" lvl="0" indent="-38100" algn="l" defTabSz="1320759" rtl="0" eaLnBrk="1" latinLnBrk="0" hangingPunct="1">
              <a:lnSpc>
                <a:spcPct val="90000"/>
              </a:lnSpc>
              <a:spcBef>
                <a:spcPts val="750"/>
              </a:spcBef>
              <a:buClr>
                <a:schemeClr val="dk1"/>
              </a:buClr>
              <a:buSzPct val="100000"/>
              <a:buFont typeface="Arial"/>
              <a:buChar char="•"/>
              <a:defRPr sz="21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514350" marR="0" lvl="1" indent="-57150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857250" marR="0" lvl="2" indent="-76200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5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200150" marR="0" lvl="3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543050" marR="0" lvl="4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885950" marR="0" lvl="5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228850" marR="0" lvl="6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571750" marR="0" lvl="7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914650" marR="0" lvl="8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>
              <a:spcBef>
                <a:spcPts val="0"/>
              </a:spcBef>
              <a:buFont typeface="Arial"/>
              <a:buNone/>
            </a:pPr>
            <a:endParaRPr lang="fa-IR" dirty="0"/>
          </a:p>
        </p:txBody>
      </p:sp>
      <p:sp>
        <p:nvSpPr>
          <p:cNvPr id="124" name="Shape 820"/>
          <p:cNvSpPr/>
          <p:nvPr/>
        </p:nvSpPr>
        <p:spPr>
          <a:xfrm>
            <a:off x="5017979" y="8068727"/>
            <a:ext cx="1376824" cy="56734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 rtl="1">
              <a:lnSpc>
                <a:spcPct val="130000"/>
              </a:lnSpc>
              <a:buSzPct val="25000"/>
            </a:pPr>
            <a:r>
              <a:rPr lang="fa-IR" sz="1500" b="1" dirty="0">
                <a:solidFill>
                  <a:srgbClr val="C00000"/>
                </a:solidFill>
                <a:latin typeface="Roboto"/>
                <a:ea typeface="Roboto"/>
                <a:cs typeface="B Mitra" panose="00000400000000000000" pitchFamily="2" charset="-78"/>
                <a:sym typeface="Roboto"/>
              </a:rPr>
              <a:t>نام دانشجو</a:t>
            </a:r>
            <a:endParaRPr lang="en-US" sz="1500" b="1" dirty="0">
              <a:solidFill>
                <a:srgbClr val="C00000"/>
              </a:solidFill>
              <a:latin typeface="Roboto"/>
              <a:ea typeface="Roboto"/>
              <a:cs typeface="B Mitra" panose="00000400000000000000" pitchFamily="2" charset="-78"/>
              <a:sym typeface="Roboto"/>
            </a:endParaRP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825" dirty="0">
                <a:solidFill>
                  <a:srgbClr val="C00000"/>
                </a:solidFill>
                <a:latin typeface="Roboto"/>
                <a:ea typeface="Roboto"/>
                <a:cs typeface="B Mitra" panose="00000400000000000000" pitchFamily="2" charset="-78"/>
                <a:sym typeface="Roboto"/>
              </a:rPr>
              <a:t>سمت</a:t>
            </a:r>
            <a:endParaRPr lang="fa-IR" sz="1000" dirty="0">
              <a:solidFill>
                <a:srgbClr val="C00000"/>
              </a:solidFill>
              <a:latin typeface="Roboto"/>
              <a:ea typeface="Roboto"/>
              <a:cs typeface="B Mitra" panose="00000400000000000000" pitchFamily="2" charset="-78"/>
              <a:sym typeface="Roboto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-16392" y="9197247"/>
            <a:ext cx="4647055" cy="45719"/>
          </a:xfrm>
          <a:prstGeom prst="rect">
            <a:avLst/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algn="ctr">
              <a:lnSpc>
                <a:spcPct val="150000"/>
              </a:lnSpc>
            </a:pPr>
            <a:endParaRPr lang="en-US" sz="2400" b="1" dirty="0">
              <a:cs typeface="B Mitra" panose="00000400000000000000" pitchFamily="2" charset="-78"/>
            </a:endParaRPr>
          </a:p>
        </p:txBody>
      </p:sp>
      <p:sp>
        <p:nvSpPr>
          <p:cNvPr id="43" name="8-Point Star 42"/>
          <p:cNvSpPr/>
          <p:nvPr/>
        </p:nvSpPr>
        <p:spPr>
          <a:xfrm>
            <a:off x="172853" y="9005860"/>
            <a:ext cx="457200" cy="457200"/>
          </a:xfrm>
          <a:prstGeom prst="star8">
            <a:avLst/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algn="ctr">
              <a:lnSpc>
                <a:spcPct val="150000"/>
              </a:lnSpc>
            </a:pPr>
            <a:r>
              <a:rPr lang="fa-IR" sz="2400" b="1" dirty="0">
                <a:cs typeface="B Mitra" panose="00000400000000000000" pitchFamily="2" charset="-78"/>
              </a:rPr>
              <a:t>1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7A767CA-39A4-2DAF-716B-E6E25DBB0D6F}"/>
              </a:ext>
            </a:extLst>
          </p:cNvPr>
          <p:cNvSpPr txBox="1"/>
          <p:nvPr/>
        </p:nvSpPr>
        <p:spPr>
          <a:xfrm>
            <a:off x="854055" y="741669"/>
            <a:ext cx="525930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b="1" dirty="0">
                <a:cs typeface="B Mitra" panose="00000400000000000000" pitchFamily="2" charset="-78"/>
              </a:rPr>
              <a:t>گزارش عملکـــرد در حوزه مسابقه</a:t>
            </a:r>
          </a:p>
          <a:p>
            <a:pPr algn="ctr"/>
            <a:r>
              <a:rPr lang="fa-IR" b="1" dirty="0">
                <a:cs typeface="B Mitra" panose="00000400000000000000" pitchFamily="2" charset="-78"/>
              </a:rPr>
              <a:t>انجمن علمی- دانشجویی .................</a:t>
            </a:r>
          </a:p>
          <a:p>
            <a:pPr algn="ctr"/>
            <a:r>
              <a:rPr lang="fa-IR" b="1" dirty="0">
                <a:cs typeface="B Mitra" panose="00000400000000000000" pitchFamily="2" charset="-78"/>
              </a:rPr>
              <a:t>جشنواره حرکت دانشگاه فرهنگیان</a:t>
            </a:r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FC59FCD-E34C-E291-6BAC-68382EC11441}"/>
              </a:ext>
            </a:extLst>
          </p:cNvPr>
          <p:cNvSpPr/>
          <p:nvPr/>
        </p:nvSpPr>
        <p:spPr>
          <a:xfrm>
            <a:off x="5502642" y="104582"/>
            <a:ext cx="1007390" cy="774915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50800" tIns="50800" rIns="50800" bIns="50800" numCol="1" rtlCol="0" anchor="ctr">
            <a:noAutofit/>
          </a:bodyPr>
          <a:lstStyle/>
          <a:p>
            <a:pPr algn="ctr"/>
            <a:r>
              <a:rPr lang="fa-IR" sz="1400" dirty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Nazanin" panose="00000400000000000000" pitchFamily="2" charset="-78"/>
                <a:sym typeface="Helvetica Light"/>
              </a:rPr>
              <a:t>محل قرارگیری لوگو انجمن</a:t>
            </a:r>
            <a:endParaRPr lang="en-US" sz="1400" dirty="0">
              <a:ln w="0"/>
              <a:solidFill>
                <a:schemeClr val="accent1">
                  <a:lumMod val="7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B Nazanin" panose="00000400000000000000" pitchFamily="2" charset="-78"/>
              <a:sym typeface="Helvetica Light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7D11AEA-45EB-AA09-12CA-30EA14949B4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968" y="47488"/>
            <a:ext cx="780356" cy="114614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2EDB528-C7AD-EC09-A210-0908E3339E3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3159" y="104516"/>
            <a:ext cx="774259" cy="97544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23A3201-5EE1-A50C-9C4D-9F2D89BC67C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3502" y="8601439"/>
            <a:ext cx="2080856" cy="11916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75763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 animBg="1"/>
      <p:bldP spid="53" grpId="0" animBg="1"/>
      <p:bldP spid="54" grpId="0"/>
      <p:bldP spid="4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Rectangle 57"/>
          <p:cNvSpPr/>
          <p:nvPr/>
        </p:nvSpPr>
        <p:spPr>
          <a:xfrm>
            <a:off x="0" y="1471614"/>
            <a:ext cx="6867239" cy="346985"/>
          </a:xfrm>
          <a:prstGeom prst="rect">
            <a:avLst/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algn="ctr">
              <a:lnSpc>
                <a:spcPct val="150000"/>
              </a:lnSpc>
            </a:pPr>
            <a:r>
              <a:rPr lang="fa-IR" sz="2400" b="1" dirty="0">
                <a:cs typeface="B Mitra" panose="00000400000000000000" pitchFamily="2" charset="-78"/>
              </a:rPr>
              <a:t>عنوان فعالیت</a:t>
            </a:r>
            <a:endParaRPr lang="en-US" sz="2400" b="1" dirty="0">
              <a:cs typeface="B Mitra" panose="00000400000000000000" pitchFamily="2" charset="-78"/>
            </a:endParaRPr>
          </a:p>
        </p:txBody>
      </p:sp>
      <p:sp>
        <p:nvSpPr>
          <p:cNvPr id="59" name="Rectangle 58"/>
          <p:cNvSpPr/>
          <p:nvPr/>
        </p:nvSpPr>
        <p:spPr>
          <a:xfrm>
            <a:off x="0" y="1924770"/>
            <a:ext cx="6867239" cy="67014"/>
          </a:xfrm>
          <a:prstGeom prst="rect">
            <a:avLst/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algn="ctr">
              <a:lnSpc>
                <a:spcPct val="150000"/>
              </a:lnSpc>
            </a:pPr>
            <a:endParaRPr lang="en-US" sz="2400" b="1" dirty="0">
              <a:cs typeface="B Mitra" panose="00000400000000000000" pitchFamily="2" charset="-78"/>
            </a:endParaRPr>
          </a:p>
        </p:txBody>
      </p:sp>
      <p:sp>
        <p:nvSpPr>
          <p:cNvPr id="142" name="Title 1"/>
          <p:cNvSpPr txBox="1">
            <a:spLocks/>
          </p:cNvSpPr>
          <p:nvPr/>
        </p:nvSpPr>
        <p:spPr>
          <a:xfrm>
            <a:off x="-163" y="2004496"/>
            <a:ext cx="6858163" cy="53350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rtl="1">
              <a:lnSpc>
                <a:spcPct val="100000"/>
              </a:lnSpc>
            </a:pPr>
            <a:r>
              <a:rPr lang="fa-IR" sz="2200" dirty="0">
                <a:solidFill>
                  <a:srgbClr val="446085"/>
                </a:solidFill>
                <a:cs typeface="B Titr" panose="00000700000000000000" pitchFamily="2" charset="-78"/>
              </a:rPr>
              <a:t>مراحل مسابقه</a:t>
            </a:r>
            <a:endParaRPr lang="en-US" sz="2200" dirty="0">
              <a:solidFill>
                <a:srgbClr val="446085"/>
              </a:solidFill>
              <a:cs typeface="B Titr" panose="00000700000000000000" pitchFamily="2" charset="-78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3394993" y="3136942"/>
            <a:ext cx="334925" cy="5159476"/>
            <a:chOff x="3194982" y="2555240"/>
            <a:chExt cx="334925" cy="5159476"/>
          </a:xfrm>
        </p:grpSpPr>
        <p:cxnSp>
          <p:nvCxnSpPr>
            <p:cNvPr id="39" name="Shape 505"/>
            <p:cNvCxnSpPr/>
            <p:nvPr/>
          </p:nvCxnSpPr>
          <p:spPr>
            <a:xfrm>
              <a:off x="3362446" y="2555240"/>
              <a:ext cx="0" cy="4886751"/>
            </a:xfrm>
            <a:prstGeom prst="straightConnector1">
              <a:avLst/>
            </a:prstGeom>
            <a:noFill/>
            <a:ln w="9525" cap="flat" cmpd="sng">
              <a:solidFill>
                <a:srgbClr val="919BA8"/>
              </a:solidFill>
              <a:prstDash val="solid"/>
              <a:miter/>
              <a:headEnd type="none" w="med" len="med"/>
              <a:tailEnd type="none" w="med" len="med"/>
            </a:ln>
          </p:spPr>
        </p:cxnSp>
        <p:sp>
          <p:nvSpPr>
            <p:cNvPr id="40" name="Shape 506"/>
            <p:cNvSpPr/>
            <p:nvPr/>
          </p:nvSpPr>
          <p:spPr>
            <a:xfrm>
              <a:off x="3326561" y="4748233"/>
              <a:ext cx="71770" cy="71770"/>
            </a:xfrm>
            <a:prstGeom prst="ellipse">
              <a:avLst/>
            </a:prstGeom>
            <a:solidFill>
              <a:schemeClr val="lt2"/>
            </a:solidFill>
            <a:ln w="19050" cap="flat" cmpd="sng">
              <a:solidFill>
                <a:srgbClr val="919BA8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buNone/>
              </a:pPr>
              <a:endParaRPr sz="1350">
                <a:solidFill>
                  <a:schemeClr val="lt2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" name="Shape 509"/>
            <p:cNvSpPr/>
            <p:nvPr/>
          </p:nvSpPr>
          <p:spPr>
            <a:xfrm>
              <a:off x="3194982" y="7379791"/>
              <a:ext cx="334925" cy="334925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buNone/>
              </a:pPr>
              <a:endParaRPr sz="1350">
                <a:solidFill>
                  <a:schemeClr val="lt2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2" name="Shape 510"/>
            <p:cNvSpPr/>
            <p:nvPr/>
          </p:nvSpPr>
          <p:spPr>
            <a:xfrm>
              <a:off x="3279246" y="7463262"/>
              <a:ext cx="166397" cy="16798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67666" y="88369"/>
                  </a:moveTo>
                  <a:cubicBezTo>
                    <a:pt x="67666" y="78913"/>
                    <a:pt x="75000" y="73695"/>
                    <a:pt x="87000" y="65869"/>
                  </a:cubicBezTo>
                  <a:cubicBezTo>
                    <a:pt x="101666" y="56413"/>
                    <a:pt x="120000" y="44673"/>
                    <a:pt x="120000" y="16630"/>
                  </a:cubicBezTo>
                  <a:cubicBezTo>
                    <a:pt x="120000" y="14021"/>
                    <a:pt x="117666" y="12065"/>
                    <a:pt x="115333" y="12065"/>
                  </a:cubicBezTo>
                  <a:cubicBezTo>
                    <a:pt x="92333" y="12065"/>
                    <a:pt x="92333" y="12065"/>
                    <a:pt x="92333" y="12065"/>
                  </a:cubicBezTo>
                  <a:cubicBezTo>
                    <a:pt x="89000" y="6195"/>
                    <a:pt x="79333" y="0"/>
                    <a:pt x="60000" y="0"/>
                  </a:cubicBezTo>
                  <a:cubicBezTo>
                    <a:pt x="40333" y="0"/>
                    <a:pt x="30666" y="6195"/>
                    <a:pt x="27666" y="12065"/>
                  </a:cubicBezTo>
                  <a:cubicBezTo>
                    <a:pt x="4666" y="12065"/>
                    <a:pt x="4666" y="12065"/>
                    <a:pt x="4666" y="12065"/>
                  </a:cubicBezTo>
                  <a:cubicBezTo>
                    <a:pt x="2000" y="12065"/>
                    <a:pt x="0" y="14021"/>
                    <a:pt x="0" y="16630"/>
                  </a:cubicBezTo>
                  <a:cubicBezTo>
                    <a:pt x="0" y="44673"/>
                    <a:pt x="18000" y="56413"/>
                    <a:pt x="32666" y="65869"/>
                  </a:cubicBezTo>
                  <a:cubicBezTo>
                    <a:pt x="44666" y="73695"/>
                    <a:pt x="52000" y="78913"/>
                    <a:pt x="52000" y="88369"/>
                  </a:cubicBezTo>
                  <a:cubicBezTo>
                    <a:pt x="52000" y="96847"/>
                    <a:pt x="52000" y="96847"/>
                    <a:pt x="52000" y="96847"/>
                  </a:cubicBezTo>
                  <a:cubicBezTo>
                    <a:pt x="39333" y="98152"/>
                    <a:pt x="30333" y="102717"/>
                    <a:pt x="30333" y="108260"/>
                  </a:cubicBezTo>
                  <a:cubicBezTo>
                    <a:pt x="30333" y="114782"/>
                    <a:pt x="43666" y="120000"/>
                    <a:pt x="60000" y="120000"/>
                  </a:cubicBezTo>
                  <a:cubicBezTo>
                    <a:pt x="76333" y="120000"/>
                    <a:pt x="89666" y="114782"/>
                    <a:pt x="89666" y="108260"/>
                  </a:cubicBezTo>
                  <a:cubicBezTo>
                    <a:pt x="89666" y="102717"/>
                    <a:pt x="80333" y="98152"/>
                    <a:pt x="67666" y="96847"/>
                  </a:cubicBezTo>
                  <a:lnTo>
                    <a:pt x="67666" y="88369"/>
                  </a:lnTo>
                  <a:close/>
                  <a:moveTo>
                    <a:pt x="86333" y="55434"/>
                  </a:moveTo>
                  <a:cubicBezTo>
                    <a:pt x="90000" y="47608"/>
                    <a:pt x="93000" y="36847"/>
                    <a:pt x="93666" y="21195"/>
                  </a:cubicBezTo>
                  <a:cubicBezTo>
                    <a:pt x="110333" y="21195"/>
                    <a:pt x="110333" y="21195"/>
                    <a:pt x="110333" y="21195"/>
                  </a:cubicBezTo>
                  <a:cubicBezTo>
                    <a:pt x="108666" y="38804"/>
                    <a:pt x="98000" y="47608"/>
                    <a:pt x="86333" y="55434"/>
                  </a:cubicBezTo>
                  <a:close/>
                  <a:moveTo>
                    <a:pt x="60000" y="7826"/>
                  </a:moveTo>
                  <a:cubicBezTo>
                    <a:pt x="78000" y="7826"/>
                    <a:pt x="85333" y="15326"/>
                    <a:pt x="85333" y="17934"/>
                  </a:cubicBezTo>
                  <a:cubicBezTo>
                    <a:pt x="85333" y="20543"/>
                    <a:pt x="78000" y="28043"/>
                    <a:pt x="60000" y="28043"/>
                  </a:cubicBezTo>
                  <a:cubicBezTo>
                    <a:pt x="41666" y="28043"/>
                    <a:pt x="34666" y="20543"/>
                    <a:pt x="34666" y="17934"/>
                  </a:cubicBezTo>
                  <a:cubicBezTo>
                    <a:pt x="34666" y="15326"/>
                    <a:pt x="41666" y="7826"/>
                    <a:pt x="60000" y="7826"/>
                  </a:cubicBezTo>
                  <a:close/>
                  <a:moveTo>
                    <a:pt x="9666" y="21195"/>
                  </a:moveTo>
                  <a:cubicBezTo>
                    <a:pt x="26333" y="21195"/>
                    <a:pt x="26333" y="21195"/>
                    <a:pt x="26333" y="21195"/>
                  </a:cubicBezTo>
                  <a:cubicBezTo>
                    <a:pt x="26666" y="36847"/>
                    <a:pt x="29666" y="47608"/>
                    <a:pt x="33666" y="55434"/>
                  </a:cubicBezTo>
                  <a:cubicBezTo>
                    <a:pt x="22000" y="47608"/>
                    <a:pt x="11000" y="38804"/>
                    <a:pt x="9666" y="21195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350">
                <a:solidFill>
                  <a:schemeClr val="lt2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43" name="Shape 492"/>
          <p:cNvSpPr/>
          <p:nvPr/>
        </p:nvSpPr>
        <p:spPr>
          <a:xfrm>
            <a:off x="6184744" y="3080369"/>
            <a:ext cx="429398" cy="425307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r>
              <a:rPr lang="fa-IR" sz="1100" dirty="0">
                <a:solidFill>
                  <a:schemeClr val="lt2"/>
                </a:solidFill>
                <a:latin typeface="Calibri"/>
                <a:ea typeface="Calibri"/>
                <a:cs typeface="B Titr" panose="00000700000000000000" pitchFamily="2" charset="-78"/>
                <a:sym typeface="Calibri"/>
              </a:rPr>
              <a:t>01</a:t>
            </a:r>
            <a:endParaRPr sz="1100" dirty="0">
              <a:solidFill>
                <a:schemeClr val="lt2"/>
              </a:solidFill>
              <a:latin typeface="Calibri"/>
              <a:ea typeface="Calibri"/>
              <a:cs typeface="B Titr" panose="00000700000000000000" pitchFamily="2" charset="-78"/>
              <a:sym typeface="Calibri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3869053" y="3147211"/>
            <a:ext cx="23316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en-US" sz="1100" dirty="0">
                <a:cs typeface="B Zar" panose="00000400000000000000" pitchFamily="2" charset="-78"/>
              </a:rPr>
              <a:t>…………………………….</a:t>
            </a:r>
          </a:p>
        </p:txBody>
      </p:sp>
      <p:sp>
        <p:nvSpPr>
          <p:cNvPr id="64" name="Title 1"/>
          <p:cNvSpPr txBox="1">
            <a:spLocks/>
          </p:cNvSpPr>
          <p:nvPr/>
        </p:nvSpPr>
        <p:spPr>
          <a:xfrm>
            <a:off x="3869053" y="2792601"/>
            <a:ext cx="2275840" cy="53350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rtl="1">
              <a:lnSpc>
                <a:spcPct val="100000"/>
              </a:lnSpc>
            </a:pPr>
            <a:r>
              <a:rPr lang="fa-IR" sz="1400" dirty="0">
                <a:solidFill>
                  <a:srgbClr val="446085"/>
                </a:solidFill>
                <a:cs typeface="B Titr" panose="00000700000000000000" pitchFamily="2" charset="-78"/>
              </a:rPr>
              <a:t>مرحله .....</a:t>
            </a:r>
            <a:endParaRPr lang="en-US" sz="1400" dirty="0">
              <a:solidFill>
                <a:srgbClr val="446085"/>
              </a:solidFill>
              <a:cs typeface="B Titr" panose="00000700000000000000" pitchFamily="2" charset="-78"/>
            </a:endParaRPr>
          </a:p>
        </p:txBody>
      </p:sp>
      <p:sp>
        <p:nvSpPr>
          <p:cNvPr id="60" name="Shape 492"/>
          <p:cNvSpPr/>
          <p:nvPr/>
        </p:nvSpPr>
        <p:spPr>
          <a:xfrm>
            <a:off x="6184744" y="4006880"/>
            <a:ext cx="429398" cy="425307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r>
              <a:rPr lang="fa-IR" sz="1100" dirty="0">
                <a:solidFill>
                  <a:schemeClr val="lt2"/>
                </a:solidFill>
                <a:latin typeface="Calibri"/>
                <a:ea typeface="Calibri"/>
                <a:cs typeface="B Titr" panose="00000700000000000000" pitchFamily="2" charset="-78"/>
                <a:sym typeface="Calibri"/>
              </a:rPr>
              <a:t>01</a:t>
            </a:r>
            <a:endParaRPr sz="1100" dirty="0">
              <a:solidFill>
                <a:schemeClr val="lt2"/>
              </a:solidFill>
              <a:latin typeface="Calibri"/>
              <a:ea typeface="Calibri"/>
              <a:cs typeface="B Titr" panose="00000700000000000000" pitchFamily="2" charset="-78"/>
              <a:sym typeface="Calibri"/>
            </a:endParaRPr>
          </a:p>
        </p:txBody>
      </p:sp>
      <p:sp>
        <p:nvSpPr>
          <p:cNvPr id="62" name="Title 1"/>
          <p:cNvSpPr txBox="1">
            <a:spLocks/>
          </p:cNvSpPr>
          <p:nvPr/>
        </p:nvSpPr>
        <p:spPr>
          <a:xfrm>
            <a:off x="3869053" y="3539232"/>
            <a:ext cx="2275840" cy="53350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rtl="1">
              <a:lnSpc>
                <a:spcPct val="100000"/>
              </a:lnSpc>
            </a:pPr>
            <a:r>
              <a:rPr lang="fa-IR" sz="1400" dirty="0">
                <a:solidFill>
                  <a:srgbClr val="446085"/>
                </a:solidFill>
                <a:cs typeface="B Titr" panose="00000700000000000000" pitchFamily="2" charset="-78"/>
              </a:rPr>
              <a:t>مرحله .....</a:t>
            </a:r>
            <a:endParaRPr lang="en-US" sz="1400" dirty="0">
              <a:solidFill>
                <a:srgbClr val="446085"/>
              </a:solidFill>
              <a:cs typeface="B Titr" panose="00000700000000000000" pitchFamily="2" charset="-78"/>
            </a:endParaRPr>
          </a:p>
        </p:txBody>
      </p:sp>
      <p:sp>
        <p:nvSpPr>
          <p:cNvPr id="71" name="Shape 492"/>
          <p:cNvSpPr/>
          <p:nvPr/>
        </p:nvSpPr>
        <p:spPr>
          <a:xfrm>
            <a:off x="6184744" y="5048766"/>
            <a:ext cx="429398" cy="425307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r>
              <a:rPr lang="fa-IR" sz="1100" dirty="0">
                <a:solidFill>
                  <a:schemeClr val="lt2"/>
                </a:solidFill>
                <a:latin typeface="Calibri"/>
                <a:ea typeface="Calibri"/>
                <a:cs typeface="B Titr" panose="00000700000000000000" pitchFamily="2" charset="-78"/>
                <a:sym typeface="Calibri"/>
              </a:rPr>
              <a:t>01</a:t>
            </a:r>
            <a:endParaRPr sz="1100" dirty="0">
              <a:solidFill>
                <a:schemeClr val="lt2"/>
              </a:solidFill>
              <a:latin typeface="Calibri"/>
              <a:ea typeface="Calibri"/>
              <a:cs typeface="B Titr" panose="00000700000000000000" pitchFamily="2" charset="-78"/>
              <a:sym typeface="Calibri"/>
            </a:endParaRPr>
          </a:p>
        </p:txBody>
      </p:sp>
      <p:sp>
        <p:nvSpPr>
          <p:cNvPr id="73" name="Title 1"/>
          <p:cNvSpPr txBox="1">
            <a:spLocks/>
          </p:cNvSpPr>
          <p:nvPr/>
        </p:nvSpPr>
        <p:spPr>
          <a:xfrm>
            <a:off x="3869053" y="4581118"/>
            <a:ext cx="2275840" cy="53350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rtl="1">
              <a:lnSpc>
                <a:spcPct val="100000"/>
              </a:lnSpc>
            </a:pPr>
            <a:r>
              <a:rPr lang="fa-IR" sz="1400" dirty="0">
                <a:solidFill>
                  <a:srgbClr val="446085"/>
                </a:solidFill>
                <a:cs typeface="B Titr" panose="00000700000000000000" pitchFamily="2" charset="-78"/>
              </a:rPr>
              <a:t>مرحله .....</a:t>
            </a:r>
            <a:endParaRPr lang="en-US" sz="1400" dirty="0">
              <a:solidFill>
                <a:srgbClr val="446085"/>
              </a:solidFill>
              <a:cs typeface="B Titr" panose="00000700000000000000" pitchFamily="2" charset="-78"/>
            </a:endParaRPr>
          </a:p>
        </p:txBody>
      </p:sp>
      <p:sp>
        <p:nvSpPr>
          <p:cNvPr id="74" name="Shape 492"/>
          <p:cNvSpPr/>
          <p:nvPr/>
        </p:nvSpPr>
        <p:spPr>
          <a:xfrm>
            <a:off x="6184744" y="6248896"/>
            <a:ext cx="429398" cy="425307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r>
              <a:rPr lang="fa-IR" sz="1100" dirty="0">
                <a:solidFill>
                  <a:schemeClr val="lt2"/>
                </a:solidFill>
                <a:latin typeface="Calibri"/>
                <a:ea typeface="Calibri"/>
                <a:cs typeface="B Titr" panose="00000700000000000000" pitchFamily="2" charset="-78"/>
                <a:sym typeface="Calibri"/>
              </a:rPr>
              <a:t>01</a:t>
            </a:r>
            <a:endParaRPr sz="1100" dirty="0">
              <a:solidFill>
                <a:schemeClr val="lt2"/>
              </a:solidFill>
              <a:latin typeface="Calibri"/>
              <a:ea typeface="Calibri"/>
              <a:cs typeface="B Titr" panose="00000700000000000000" pitchFamily="2" charset="-78"/>
              <a:sym typeface="Calibri"/>
            </a:endParaRPr>
          </a:p>
        </p:txBody>
      </p:sp>
      <p:sp>
        <p:nvSpPr>
          <p:cNvPr id="76" name="Title 1"/>
          <p:cNvSpPr txBox="1">
            <a:spLocks/>
          </p:cNvSpPr>
          <p:nvPr/>
        </p:nvSpPr>
        <p:spPr>
          <a:xfrm>
            <a:off x="3869053" y="5781248"/>
            <a:ext cx="2275840" cy="53350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rtl="1">
              <a:lnSpc>
                <a:spcPct val="100000"/>
              </a:lnSpc>
            </a:pPr>
            <a:r>
              <a:rPr lang="fa-IR" sz="1400" dirty="0">
                <a:solidFill>
                  <a:srgbClr val="446085"/>
                </a:solidFill>
                <a:cs typeface="B Titr" panose="00000700000000000000" pitchFamily="2" charset="-78"/>
              </a:rPr>
              <a:t>مرحله .....</a:t>
            </a:r>
            <a:endParaRPr lang="en-US" sz="1400" dirty="0">
              <a:solidFill>
                <a:srgbClr val="446085"/>
              </a:solidFill>
              <a:cs typeface="B Titr" panose="00000700000000000000" pitchFamily="2" charset="-78"/>
            </a:endParaRPr>
          </a:p>
        </p:txBody>
      </p:sp>
      <p:sp>
        <p:nvSpPr>
          <p:cNvPr id="77" name="Shape 492"/>
          <p:cNvSpPr/>
          <p:nvPr/>
        </p:nvSpPr>
        <p:spPr>
          <a:xfrm>
            <a:off x="6184744" y="7334400"/>
            <a:ext cx="429398" cy="425307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r>
              <a:rPr lang="fa-IR" sz="1100" dirty="0">
                <a:solidFill>
                  <a:schemeClr val="lt2"/>
                </a:solidFill>
                <a:latin typeface="Calibri"/>
                <a:ea typeface="Calibri"/>
                <a:cs typeface="B Titr" panose="00000700000000000000" pitchFamily="2" charset="-78"/>
                <a:sym typeface="Calibri"/>
              </a:rPr>
              <a:t>01</a:t>
            </a:r>
            <a:endParaRPr sz="1100" dirty="0">
              <a:solidFill>
                <a:schemeClr val="lt2"/>
              </a:solidFill>
              <a:latin typeface="Calibri"/>
              <a:ea typeface="Calibri"/>
              <a:cs typeface="B Titr" panose="00000700000000000000" pitchFamily="2" charset="-78"/>
              <a:sym typeface="Calibri"/>
            </a:endParaRPr>
          </a:p>
        </p:txBody>
      </p:sp>
      <p:sp>
        <p:nvSpPr>
          <p:cNvPr id="79" name="Title 1"/>
          <p:cNvSpPr txBox="1">
            <a:spLocks/>
          </p:cNvSpPr>
          <p:nvPr/>
        </p:nvSpPr>
        <p:spPr>
          <a:xfrm>
            <a:off x="3869053" y="6866752"/>
            <a:ext cx="2275840" cy="53350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rtl="1">
              <a:lnSpc>
                <a:spcPct val="100000"/>
              </a:lnSpc>
            </a:pPr>
            <a:r>
              <a:rPr lang="fa-IR" sz="1400" dirty="0">
                <a:solidFill>
                  <a:srgbClr val="446085"/>
                </a:solidFill>
                <a:cs typeface="B Titr" panose="00000700000000000000" pitchFamily="2" charset="-78"/>
              </a:rPr>
              <a:t>مرحله .....</a:t>
            </a:r>
            <a:endParaRPr lang="en-US" sz="1400" dirty="0">
              <a:solidFill>
                <a:srgbClr val="446085"/>
              </a:solidFill>
              <a:cs typeface="B Titr" panose="00000700000000000000" pitchFamily="2" charset="-78"/>
            </a:endParaRPr>
          </a:p>
        </p:txBody>
      </p:sp>
      <p:sp>
        <p:nvSpPr>
          <p:cNvPr id="80" name="Shape 492"/>
          <p:cNvSpPr/>
          <p:nvPr/>
        </p:nvSpPr>
        <p:spPr>
          <a:xfrm>
            <a:off x="2943704" y="3177817"/>
            <a:ext cx="429398" cy="425307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r>
              <a:rPr lang="fa-IR" sz="1100" dirty="0">
                <a:solidFill>
                  <a:schemeClr val="lt2"/>
                </a:solidFill>
                <a:latin typeface="Calibri"/>
                <a:ea typeface="Calibri"/>
                <a:cs typeface="B Titr" panose="00000700000000000000" pitchFamily="2" charset="-78"/>
                <a:sym typeface="Calibri"/>
              </a:rPr>
              <a:t>01</a:t>
            </a:r>
            <a:endParaRPr sz="1100" dirty="0">
              <a:solidFill>
                <a:schemeClr val="lt2"/>
              </a:solidFill>
              <a:latin typeface="Calibri"/>
              <a:ea typeface="Calibri"/>
              <a:cs typeface="B Titr" panose="00000700000000000000" pitchFamily="2" charset="-78"/>
              <a:sym typeface="Calibri"/>
            </a:endParaRPr>
          </a:p>
        </p:txBody>
      </p:sp>
      <p:sp>
        <p:nvSpPr>
          <p:cNvPr id="82" name="Title 1"/>
          <p:cNvSpPr txBox="1">
            <a:spLocks/>
          </p:cNvSpPr>
          <p:nvPr/>
        </p:nvSpPr>
        <p:spPr>
          <a:xfrm>
            <a:off x="628013" y="2710169"/>
            <a:ext cx="2275840" cy="53350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rtl="1">
              <a:lnSpc>
                <a:spcPct val="100000"/>
              </a:lnSpc>
            </a:pPr>
            <a:r>
              <a:rPr lang="fa-IR" sz="1400" dirty="0">
                <a:solidFill>
                  <a:srgbClr val="446085"/>
                </a:solidFill>
                <a:cs typeface="B Titr" panose="00000700000000000000" pitchFamily="2" charset="-78"/>
              </a:rPr>
              <a:t>مرحله .....</a:t>
            </a:r>
            <a:endParaRPr lang="en-US" sz="1400" dirty="0">
              <a:solidFill>
                <a:srgbClr val="446085"/>
              </a:solidFill>
              <a:cs typeface="B Titr" panose="00000700000000000000" pitchFamily="2" charset="-78"/>
            </a:endParaRPr>
          </a:p>
        </p:txBody>
      </p:sp>
      <p:sp>
        <p:nvSpPr>
          <p:cNvPr id="83" name="Shape 492"/>
          <p:cNvSpPr/>
          <p:nvPr/>
        </p:nvSpPr>
        <p:spPr>
          <a:xfrm>
            <a:off x="2943704" y="4135313"/>
            <a:ext cx="429398" cy="425307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r>
              <a:rPr lang="fa-IR" sz="1100" dirty="0">
                <a:solidFill>
                  <a:schemeClr val="lt2"/>
                </a:solidFill>
                <a:latin typeface="Calibri"/>
                <a:ea typeface="Calibri"/>
                <a:cs typeface="B Titr" panose="00000700000000000000" pitchFamily="2" charset="-78"/>
                <a:sym typeface="Calibri"/>
              </a:rPr>
              <a:t>01</a:t>
            </a:r>
            <a:endParaRPr sz="1100" dirty="0">
              <a:solidFill>
                <a:schemeClr val="lt2"/>
              </a:solidFill>
              <a:latin typeface="Calibri"/>
              <a:ea typeface="Calibri"/>
              <a:cs typeface="B Titr" panose="00000700000000000000" pitchFamily="2" charset="-78"/>
              <a:sym typeface="Calibri"/>
            </a:endParaRPr>
          </a:p>
        </p:txBody>
      </p:sp>
      <p:sp>
        <p:nvSpPr>
          <p:cNvPr id="85" name="Title 1"/>
          <p:cNvSpPr txBox="1">
            <a:spLocks/>
          </p:cNvSpPr>
          <p:nvPr/>
        </p:nvSpPr>
        <p:spPr>
          <a:xfrm>
            <a:off x="628013" y="3667665"/>
            <a:ext cx="2275840" cy="53350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rtl="1">
              <a:lnSpc>
                <a:spcPct val="100000"/>
              </a:lnSpc>
            </a:pPr>
            <a:r>
              <a:rPr lang="fa-IR" sz="1400" dirty="0">
                <a:solidFill>
                  <a:srgbClr val="446085"/>
                </a:solidFill>
                <a:cs typeface="B Titr" panose="00000700000000000000" pitchFamily="2" charset="-78"/>
              </a:rPr>
              <a:t>مرحله .....</a:t>
            </a:r>
            <a:endParaRPr lang="en-US" sz="1400" dirty="0">
              <a:solidFill>
                <a:srgbClr val="446085"/>
              </a:solidFill>
              <a:cs typeface="B Titr" panose="00000700000000000000" pitchFamily="2" charset="-78"/>
            </a:endParaRPr>
          </a:p>
        </p:txBody>
      </p:sp>
      <p:sp>
        <p:nvSpPr>
          <p:cNvPr id="86" name="Shape 492"/>
          <p:cNvSpPr/>
          <p:nvPr/>
        </p:nvSpPr>
        <p:spPr>
          <a:xfrm>
            <a:off x="2943704" y="5099130"/>
            <a:ext cx="429398" cy="425307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r>
              <a:rPr lang="fa-IR" sz="1100" dirty="0">
                <a:solidFill>
                  <a:schemeClr val="lt2"/>
                </a:solidFill>
                <a:latin typeface="Calibri"/>
                <a:ea typeface="Calibri"/>
                <a:cs typeface="B Titr" panose="00000700000000000000" pitchFamily="2" charset="-78"/>
                <a:sym typeface="Calibri"/>
              </a:rPr>
              <a:t>01</a:t>
            </a:r>
            <a:endParaRPr sz="1100" dirty="0">
              <a:solidFill>
                <a:schemeClr val="lt2"/>
              </a:solidFill>
              <a:latin typeface="Calibri"/>
              <a:ea typeface="Calibri"/>
              <a:cs typeface="B Titr" panose="00000700000000000000" pitchFamily="2" charset="-78"/>
              <a:sym typeface="Calibri"/>
            </a:endParaRPr>
          </a:p>
        </p:txBody>
      </p:sp>
      <p:sp>
        <p:nvSpPr>
          <p:cNvPr id="88" name="Title 1"/>
          <p:cNvSpPr txBox="1">
            <a:spLocks/>
          </p:cNvSpPr>
          <p:nvPr/>
        </p:nvSpPr>
        <p:spPr>
          <a:xfrm>
            <a:off x="628013" y="4631482"/>
            <a:ext cx="2275840" cy="53350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rtl="1">
              <a:lnSpc>
                <a:spcPct val="100000"/>
              </a:lnSpc>
            </a:pPr>
            <a:r>
              <a:rPr lang="fa-IR" sz="1400" dirty="0">
                <a:solidFill>
                  <a:srgbClr val="446085"/>
                </a:solidFill>
                <a:cs typeface="B Titr" panose="00000700000000000000" pitchFamily="2" charset="-78"/>
              </a:rPr>
              <a:t>مرحله .....</a:t>
            </a:r>
            <a:endParaRPr lang="en-US" sz="1400" dirty="0">
              <a:solidFill>
                <a:srgbClr val="446085"/>
              </a:solidFill>
              <a:cs typeface="B Titr" panose="00000700000000000000" pitchFamily="2" charset="-78"/>
            </a:endParaRPr>
          </a:p>
        </p:txBody>
      </p:sp>
      <p:sp>
        <p:nvSpPr>
          <p:cNvPr id="89" name="Shape 492"/>
          <p:cNvSpPr/>
          <p:nvPr/>
        </p:nvSpPr>
        <p:spPr>
          <a:xfrm>
            <a:off x="2943704" y="6290993"/>
            <a:ext cx="429398" cy="425307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r>
              <a:rPr lang="fa-IR" sz="1100" dirty="0">
                <a:solidFill>
                  <a:schemeClr val="lt2"/>
                </a:solidFill>
                <a:latin typeface="Calibri"/>
                <a:ea typeface="Calibri"/>
                <a:cs typeface="B Titr" panose="00000700000000000000" pitchFamily="2" charset="-78"/>
                <a:sym typeface="Calibri"/>
              </a:rPr>
              <a:t>01</a:t>
            </a:r>
            <a:endParaRPr sz="1100" dirty="0">
              <a:solidFill>
                <a:schemeClr val="lt2"/>
              </a:solidFill>
              <a:latin typeface="Calibri"/>
              <a:ea typeface="Calibri"/>
              <a:cs typeface="B Titr" panose="00000700000000000000" pitchFamily="2" charset="-78"/>
              <a:sym typeface="Calibri"/>
            </a:endParaRPr>
          </a:p>
        </p:txBody>
      </p:sp>
      <p:sp>
        <p:nvSpPr>
          <p:cNvPr id="91" name="Title 1"/>
          <p:cNvSpPr txBox="1">
            <a:spLocks/>
          </p:cNvSpPr>
          <p:nvPr/>
        </p:nvSpPr>
        <p:spPr>
          <a:xfrm>
            <a:off x="628013" y="5823345"/>
            <a:ext cx="2275840" cy="53350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rtl="1">
              <a:lnSpc>
                <a:spcPct val="100000"/>
              </a:lnSpc>
            </a:pPr>
            <a:r>
              <a:rPr lang="fa-IR" sz="1400" dirty="0">
                <a:solidFill>
                  <a:srgbClr val="446085"/>
                </a:solidFill>
                <a:cs typeface="B Titr" panose="00000700000000000000" pitchFamily="2" charset="-78"/>
              </a:rPr>
              <a:t>مرحله .....</a:t>
            </a:r>
            <a:endParaRPr lang="en-US" sz="1400" dirty="0">
              <a:solidFill>
                <a:srgbClr val="446085"/>
              </a:solidFill>
              <a:cs typeface="B Titr" panose="00000700000000000000" pitchFamily="2" charset="-78"/>
            </a:endParaRPr>
          </a:p>
        </p:txBody>
      </p:sp>
      <p:sp>
        <p:nvSpPr>
          <p:cNvPr id="92" name="Shape 492"/>
          <p:cNvSpPr/>
          <p:nvPr/>
        </p:nvSpPr>
        <p:spPr>
          <a:xfrm>
            <a:off x="2943704" y="7330813"/>
            <a:ext cx="429398" cy="425307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r>
              <a:rPr lang="fa-IR" sz="1100" dirty="0">
                <a:solidFill>
                  <a:schemeClr val="lt2"/>
                </a:solidFill>
                <a:latin typeface="Calibri"/>
                <a:ea typeface="Calibri"/>
                <a:cs typeface="B Titr" panose="00000700000000000000" pitchFamily="2" charset="-78"/>
                <a:sym typeface="Calibri"/>
              </a:rPr>
              <a:t>01</a:t>
            </a:r>
            <a:endParaRPr sz="1100" dirty="0">
              <a:solidFill>
                <a:schemeClr val="lt2"/>
              </a:solidFill>
              <a:latin typeface="Calibri"/>
              <a:ea typeface="Calibri"/>
              <a:cs typeface="B Titr" panose="00000700000000000000" pitchFamily="2" charset="-78"/>
              <a:sym typeface="Calibri"/>
            </a:endParaRPr>
          </a:p>
        </p:txBody>
      </p:sp>
      <p:sp>
        <p:nvSpPr>
          <p:cNvPr id="94" name="Title 1"/>
          <p:cNvSpPr txBox="1">
            <a:spLocks/>
          </p:cNvSpPr>
          <p:nvPr/>
        </p:nvSpPr>
        <p:spPr>
          <a:xfrm>
            <a:off x="628013" y="6863165"/>
            <a:ext cx="2275840" cy="53350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rtl="1">
              <a:lnSpc>
                <a:spcPct val="100000"/>
              </a:lnSpc>
            </a:pPr>
            <a:r>
              <a:rPr lang="fa-IR" sz="1400" dirty="0">
                <a:solidFill>
                  <a:srgbClr val="446085"/>
                </a:solidFill>
                <a:cs typeface="B Titr" panose="00000700000000000000" pitchFamily="2" charset="-78"/>
              </a:rPr>
              <a:t>مرحله .....</a:t>
            </a:r>
            <a:endParaRPr lang="en-US" sz="1400" dirty="0">
              <a:solidFill>
                <a:srgbClr val="446085"/>
              </a:solidFill>
              <a:cs typeface="B Titr" panose="00000700000000000000" pitchFamily="2" charset="-78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1" y="4088728"/>
            <a:ext cx="23316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en-US" sz="1100" dirty="0">
                <a:cs typeface="B Zar" panose="00000400000000000000" pitchFamily="2" charset="-78"/>
              </a:rPr>
              <a:t>…………………………….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244852" y="5106897"/>
            <a:ext cx="23316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en-US" sz="1100" dirty="0">
                <a:cs typeface="B Zar" panose="00000400000000000000" pitchFamily="2" charset="-78"/>
              </a:rPr>
              <a:t>…………………………….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362708" y="3259665"/>
            <a:ext cx="23316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en-US" sz="1100" dirty="0">
                <a:cs typeface="B Zar" panose="00000400000000000000" pitchFamily="2" charset="-78"/>
              </a:rPr>
              <a:t>…………………………….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452647" y="6356849"/>
            <a:ext cx="23316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en-US" sz="1100" dirty="0">
                <a:cs typeface="B Zar" panose="00000400000000000000" pitchFamily="2" charset="-78"/>
              </a:rPr>
              <a:t>…………………………….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3645654" y="5164986"/>
            <a:ext cx="23316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en-US" sz="1100" dirty="0">
                <a:cs typeface="B Zar" panose="00000400000000000000" pitchFamily="2" charset="-78"/>
              </a:rPr>
              <a:t>…………………………….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3729918" y="6289730"/>
            <a:ext cx="23316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en-US" sz="1100" dirty="0">
                <a:cs typeface="B Zar" panose="00000400000000000000" pitchFamily="2" charset="-78"/>
              </a:rPr>
              <a:t>…………………………….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3900313" y="7694830"/>
            <a:ext cx="23316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en-US" sz="1100" dirty="0">
                <a:cs typeface="B Zar" panose="00000400000000000000" pitchFamily="2" charset="-78"/>
              </a:rPr>
              <a:t>…………………………….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362708" y="7564025"/>
            <a:ext cx="23316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en-US" sz="1100" dirty="0">
                <a:cs typeface="B Zar" panose="00000400000000000000" pitchFamily="2" charset="-78"/>
              </a:rPr>
              <a:t>…………………………….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3869053" y="4067683"/>
            <a:ext cx="23316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en-US" sz="1100" dirty="0">
                <a:cs typeface="B Zar" panose="00000400000000000000" pitchFamily="2" charset="-78"/>
              </a:rPr>
              <a:t>…………………………….</a:t>
            </a:r>
          </a:p>
        </p:txBody>
      </p:sp>
      <p:sp>
        <p:nvSpPr>
          <p:cNvPr id="72" name="Rectangle 71"/>
          <p:cNvSpPr/>
          <p:nvPr/>
        </p:nvSpPr>
        <p:spPr>
          <a:xfrm>
            <a:off x="-16392" y="9197247"/>
            <a:ext cx="4647055" cy="45719"/>
          </a:xfrm>
          <a:prstGeom prst="rect">
            <a:avLst/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algn="ctr">
              <a:lnSpc>
                <a:spcPct val="150000"/>
              </a:lnSpc>
            </a:pPr>
            <a:endParaRPr lang="en-US" sz="2400" b="1" dirty="0">
              <a:cs typeface="B Mitra" panose="00000400000000000000" pitchFamily="2" charset="-78"/>
            </a:endParaRPr>
          </a:p>
        </p:txBody>
      </p:sp>
      <p:sp>
        <p:nvSpPr>
          <p:cNvPr id="75" name="8-Point Star 74"/>
          <p:cNvSpPr/>
          <p:nvPr/>
        </p:nvSpPr>
        <p:spPr>
          <a:xfrm>
            <a:off x="172853" y="9005860"/>
            <a:ext cx="457200" cy="457200"/>
          </a:xfrm>
          <a:prstGeom prst="star8">
            <a:avLst/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algn="ctr">
              <a:lnSpc>
                <a:spcPct val="150000"/>
              </a:lnSpc>
            </a:pPr>
            <a:r>
              <a:rPr lang="fa-IR" sz="2400" b="1" dirty="0">
                <a:cs typeface="B Mitra" panose="00000400000000000000" pitchFamily="2" charset="-78"/>
              </a:rPr>
              <a:t>1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2DA3AB5-30F3-EAA2-B6A5-8E1A444403DC}"/>
              </a:ext>
            </a:extLst>
          </p:cNvPr>
          <p:cNvSpPr txBox="1"/>
          <p:nvPr/>
        </p:nvSpPr>
        <p:spPr>
          <a:xfrm>
            <a:off x="854055" y="536949"/>
            <a:ext cx="525930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b="1" dirty="0">
                <a:cs typeface="B Mitra" panose="00000400000000000000" pitchFamily="2" charset="-78"/>
              </a:rPr>
              <a:t>گزارش عملکـــرد در حوزه مسابقه</a:t>
            </a:r>
          </a:p>
          <a:p>
            <a:pPr algn="ctr"/>
            <a:r>
              <a:rPr lang="fa-IR" b="1" dirty="0">
                <a:cs typeface="B Mitra" panose="00000400000000000000" pitchFamily="2" charset="-78"/>
              </a:rPr>
              <a:t>انجمن علمی- دانشجویی .................</a:t>
            </a:r>
          </a:p>
          <a:p>
            <a:pPr algn="ctr"/>
            <a:r>
              <a:rPr lang="fa-IR" b="1" dirty="0">
                <a:cs typeface="B Mitra" panose="00000400000000000000" pitchFamily="2" charset="-78"/>
              </a:rPr>
              <a:t>جشنواره حرکت دانشگاه فرهنگیان</a:t>
            </a:r>
            <a:endParaRPr lang="en-US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3E061A10-FD37-21BB-F353-561B08EA3C5B}"/>
              </a:ext>
            </a:extLst>
          </p:cNvPr>
          <p:cNvSpPr/>
          <p:nvPr/>
        </p:nvSpPr>
        <p:spPr>
          <a:xfrm>
            <a:off x="5502642" y="90934"/>
            <a:ext cx="1007390" cy="774915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50800" tIns="50800" rIns="50800" bIns="50800" numCol="1" rtlCol="0" anchor="ctr">
            <a:noAutofit/>
          </a:bodyPr>
          <a:lstStyle/>
          <a:p>
            <a:pPr algn="ctr"/>
            <a:r>
              <a:rPr lang="fa-IR" sz="1400" dirty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Nazanin" panose="00000400000000000000" pitchFamily="2" charset="-78"/>
                <a:sym typeface="Helvetica Light"/>
              </a:rPr>
              <a:t>محل قرارگیری لوگو انجمن</a:t>
            </a:r>
            <a:endParaRPr lang="en-US" sz="1400" dirty="0">
              <a:ln w="0"/>
              <a:solidFill>
                <a:schemeClr val="accent1">
                  <a:lumMod val="7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B Nazanin" panose="00000400000000000000" pitchFamily="2" charset="-78"/>
              <a:sym typeface="Helvetica Light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5CCC514-3798-B20C-A6B0-FE490E07529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968" y="6544"/>
            <a:ext cx="780356" cy="114614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850B40D-C5D4-DE85-EA15-E4BA48B3088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3159" y="63572"/>
            <a:ext cx="774259" cy="97544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6FF527F-926E-D422-64BC-4F9C36F1C91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3502" y="8601439"/>
            <a:ext cx="2080856" cy="11916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4966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animBg="1"/>
      <p:bldP spid="59" grpId="0" animBg="1"/>
      <p:bldP spid="142" grpId="0"/>
      <p:bldP spid="64" grpId="0"/>
      <p:bldP spid="62" grpId="0"/>
      <p:bldP spid="73" grpId="0"/>
      <p:bldP spid="76" grpId="0"/>
      <p:bldP spid="79" grpId="0"/>
      <p:bldP spid="82" grpId="0"/>
      <p:bldP spid="85" grpId="0"/>
      <p:bldP spid="88" grpId="0"/>
      <p:bldP spid="91" grpId="0"/>
      <p:bldP spid="94" grpId="0"/>
      <p:bldP spid="7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Rectangle 57"/>
          <p:cNvSpPr/>
          <p:nvPr/>
        </p:nvSpPr>
        <p:spPr>
          <a:xfrm>
            <a:off x="0" y="1471614"/>
            <a:ext cx="6867239" cy="346985"/>
          </a:xfrm>
          <a:prstGeom prst="rect">
            <a:avLst/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algn="ctr">
              <a:lnSpc>
                <a:spcPct val="150000"/>
              </a:lnSpc>
            </a:pPr>
            <a:r>
              <a:rPr lang="fa-IR" sz="2400" b="1" dirty="0">
                <a:cs typeface="B Mitra" panose="00000400000000000000" pitchFamily="2" charset="-78"/>
              </a:rPr>
              <a:t>عنوان فعالیت</a:t>
            </a:r>
            <a:endParaRPr lang="en-US" sz="2400" b="1" dirty="0">
              <a:cs typeface="B Mitra" panose="00000400000000000000" pitchFamily="2" charset="-78"/>
            </a:endParaRPr>
          </a:p>
        </p:txBody>
      </p:sp>
      <p:sp>
        <p:nvSpPr>
          <p:cNvPr id="59" name="Rectangle 58"/>
          <p:cNvSpPr/>
          <p:nvPr/>
        </p:nvSpPr>
        <p:spPr>
          <a:xfrm>
            <a:off x="0" y="1924770"/>
            <a:ext cx="6867239" cy="67014"/>
          </a:xfrm>
          <a:prstGeom prst="rect">
            <a:avLst/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algn="ctr">
              <a:lnSpc>
                <a:spcPct val="150000"/>
              </a:lnSpc>
            </a:pPr>
            <a:endParaRPr lang="en-US" sz="2400" b="1" dirty="0">
              <a:cs typeface="B Mitra" panose="00000400000000000000" pitchFamily="2" charset="-78"/>
            </a:endParaRPr>
          </a:p>
        </p:txBody>
      </p:sp>
      <p:sp>
        <p:nvSpPr>
          <p:cNvPr id="142" name="Title 1"/>
          <p:cNvSpPr txBox="1">
            <a:spLocks/>
          </p:cNvSpPr>
          <p:nvPr/>
        </p:nvSpPr>
        <p:spPr>
          <a:xfrm>
            <a:off x="9076" y="2300989"/>
            <a:ext cx="6858163" cy="53350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rtl="1">
              <a:lnSpc>
                <a:spcPct val="100000"/>
              </a:lnSpc>
            </a:pPr>
            <a:r>
              <a:rPr lang="ar-SA" sz="2000" b="1" dirty="0">
                <a:solidFill>
                  <a:schemeClr val="accent1">
                    <a:lumMod val="50000"/>
                  </a:schemeClr>
                </a:solidFill>
                <a:latin typeface="+mn-lt"/>
                <a:ea typeface="+mn-ea"/>
                <a:cs typeface="B Titr" panose="00000700000000000000" pitchFamily="2" charset="-78"/>
              </a:rPr>
              <a:t>ملاک­ها و معیارهای داوری و انتخاب برگزیدگان</a:t>
            </a:r>
            <a:endParaRPr lang="en-US" sz="2000" b="1" dirty="0">
              <a:solidFill>
                <a:schemeClr val="accent1">
                  <a:lumMod val="50000"/>
                </a:schemeClr>
              </a:solidFill>
              <a:latin typeface="+mn-lt"/>
              <a:ea typeface="+mn-ea"/>
              <a:cs typeface="B Titr" panose="00000700000000000000" pitchFamily="2" charset="-78"/>
            </a:endParaRPr>
          </a:p>
        </p:txBody>
      </p:sp>
      <p:sp>
        <p:nvSpPr>
          <p:cNvPr id="72" name="Rectangle 71"/>
          <p:cNvSpPr/>
          <p:nvPr/>
        </p:nvSpPr>
        <p:spPr>
          <a:xfrm>
            <a:off x="-16392" y="9197247"/>
            <a:ext cx="4647055" cy="45719"/>
          </a:xfrm>
          <a:prstGeom prst="rect">
            <a:avLst/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algn="ctr">
              <a:lnSpc>
                <a:spcPct val="150000"/>
              </a:lnSpc>
            </a:pPr>
            <a:endParaRPr lang="en-US" sz="2400" b="1" dirty="0">
              <a:cs typeface="B Mitra" panose="00000400000000000000" pitchFamily="2" charset="-78"/>
            </a:endParaRPr>
          </a:p>
        </p:txBody>
      </p:sp>
      <p:sp>
        <p:nvSpPr>
          <p:cNvPr id="75" name="8-Point Star 74"/>
          <p:cNvSpPr/>
          <p:nvPr/>
        </p:nvSpPr>
        <p:spPr>
          <a:xfrm>
            <a:off x="172853" y="9005860"/>
            <a:ext cx="457200" cy="457200"/>
          </a:xfrm>
          <a:prstGeom prst="star8">
            <a:avLst/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algn="ctr">
              <a:lnSpc>
                <a:spcPct val="150000"/>
              </a:lnSpc>
            </a:pPr>
            <a:endParaRPr lang="fa-IR" sz="2400" b="1" dirty="0">
              <a:cs typeface="B Mitra" panose="00000400000000000000" pitchFamily="2" charset="-78"/>
            </a:endParaRPr>
          </a:p>
        </p:txBody>
      </p:sp>
      <p:sp>
        <p:nvSpPr>
          <p:cNvPr id="61" name="Rectangle 60"/>
          <p:cNvSpPr/>
          <p:nvPr/>
        </p:nvSpPr>
        <p:spPr>
          <a:xfrm>
            <a:off x="3009195" y="3277655"/>
            <a:ext cx="300026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a-IR" sz="2000" b="1" dirty="0">
                <a:solidFill>
                  <a:schemeClr val="accent1">
                    <a:lumMod val="50000"/>
                  </a:schemeClr>
                </a:solidFill>
                <a:cs typeface="B Titr" panose="00000700000000000000" pitchFamily="2" charset="-78"/>
              </a:rPr>
              <a:t>..........................</a:t>
            </a:r>
            <a:endParaRPr lang="en-US" sz="2000" b="1" dirty="0">
              <a:solidFill>
                <a:schemeClr val="accent1">
                  <a:lumMod val="50000"/>
                </a:schemeClr>
              </a:solidFill>
              <a:cs typeface="B Titr" panose="00000700000000000000" pitchFamily="2" charset="-78"/>
            </a:endParaRP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E42A9896-9973-3B34-105C-7AEE0FF24F64}"/>
              </a:ext>
            </a:extLst>
          </p:cNvPr>
          <p:cNvSpPr>
            <a:spLocks noGrp="1"/>
          </p:cNvSpPr>
          <p:nvPr>
            <p:ph type="pic" idx="3"/>
          </p:nvPr>
        </p:nvSpPr>
        <p:spPr/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0BE9BD4-3C6A-6480-60D4-D2FD73BA8180}"/>
              </a:ext>
            </a:extLst>
          </p:cNvPr>
          <p:cNvSpPr txBox="1"/>
          <p:nvPr/>
        </p:nvSpPr>
        <p:spPr>
          <a:xfrm>
            <a:off x="854055" y="564246"/>
            <a:ext cx="525930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b="1" dirty="0">
                <a:cs typeface="B Mitra" panose="00000400000000000000" pitchFamily="2" charset="-78"/>
              </a:rPr>
              <a:t>گزارش عملکـــرد در حوزه مسابقه</a:t>
            </a:r>
          </a:p>
          <a:p>
            <a:pPr algn="ctr"/>
            <a:r>
              <a:rPr lang="fa-IR" b="1" dirty="0">
                <a:cs typeface="B Mitra" panose="00000400000000000000" pitchFamily="2" charset="-78"/>
              </a:rPr>
              <a:t>انجمن علمی- دانشجویی .................</a:t>
            </a:r>
          </a:p>
          <a:p>
            <a:pPr algn="ctr"/>
            <a:r>
              <a:rPr lang="fa-IR" b="1" dirty="0">
                <a:cs typeface="B Mitra" panose="00000400000000000000" pitchFamily="2" charset="-78"/>
              </a:rPr>
              <a:t>جشنواره حرکت دانشگاه فرهنگیان</a:t>
            </a:r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AB3D121-5BF1-F717-BB7D-140F5F3B3F45}"/>
              </a:ext>
            </a:extLst>
          </p:cNvPr>
          <p:cNvSpPr/>
          <p:nvPr/>
        </p:nvSpPr>
        <p:spPr>
          <a:xfrm>
            <a:off x="5502642" y="104582"/>
            <a:ext cx="1007390" cy="774915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50800" tIns="50800" rIns="50800" bIns="50800" numCol="1" rtlCol="0" anchor="ctr">
            <a:noAutofit/>
          </a:bodyPr>
          <a:lstStyle/>
          <a:p>
            <a:pPr algn="ctr"/>
            <a:r>
              <a:rPr lang="fa-IR" sz="1400" dirty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Nazanin" panose="00000400000000000000" pitchFamily="2" charset="-78"/>
                <a:sym typeface="Helvetica Light"/>
              </a:rPr>
              <a:t>محل قرارگیری لوگو انجمن</a:t>
            </a:r>
            <a:endParaRPr lang="en-US" sz="1400" dirty="0">
              <a:ln w="0"/>
              <a:solidFill>
                <a:schemeClr val="accent1">
                  <a:lumMod val="7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B Nazanin" panose="00000400000000000000" pitchFamily="2" charset="-78"/>
              <a:sym typeface="Helvetica Light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E274A22-95B4-E4DA-A821-8ADD954F68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968" y="20192"/>
            <a:ext cx="780356" cy="114614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73B69C0-9AC2-76C6-5F59-1A93917FAB8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3159" y="77220"/>
            <a:ext cx="774259" cy="97544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D6914A65-CD5A-5256-6F8B-A2A4C928AE3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3502" y="8601439"/>
            <a:ext cx="2080856" cy="11916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0427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animBg="1"/>
      <p:bldP spid="59" grpId="0" animBg="1"/>
      <p:bldP spid="142" grpId="0"/>
      <p:bldP spid="7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Rectangle 51"/>
          <p:cNvSpPr/>
          <p:nvPr/>
        </p:nvSpPr>
        <p:spPr>
          <a:xfrm>
            <a:off x="0" y="1629654"/>
            <a:ext cx="6867239" cy="459978"/>
          </a:xfrm>
          <a:prstGeom prst="rect">
            <a:avLst/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algn="ctr">
              <a:lnSpc>
                <a:spcPct val="150000"/>
              </a:lnSpc>
            </a:pPr>
            <a:r>
              <a:rPr lang="fa-IR" sz="2400" b="1" dirty="0">
                <a:cs typeface="B Mitra" panose="00000400000000000000" pitchFamily="2" charset="-78"/>
              </a:rPr>
              <a:t>عنوان فعالیت</a:t>
            </a:r>
            <a:endParaRPr lang="en-US" sz="2400" b="1" dirty="0">
              <a:cs typeface="B Mitra" panose="00000400000000000000" pitchFamily="2" charset="-78"/>
            </a:endParaRPr>
          </a:p>
        </p:txBody>
      </p:sp>
      <p:sp>
        <p:nvSpPr>
          <p:cNvPr id="53" name="Rectangle 52"/>
          <p:cNvSpPr/>
          <p:nvPr/>
        </p:nvSpPr>
        <p:spPr>
          <a:xfrm>
            <a:off x="22594" y="2189499"/>
            <a:ext cx="6867239" cy="86586"/>
          </a:xfrm>
          <a:prstGeom prst="rect">
            <a:avLst/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algn="ctr">
              <a:lnSpc>
                <a:spcPct val="150000"/>
              </a:lnSpc>
            </a:pPr>
            <a:endParaRPr lang="en-US" sz="2400" b="1" dirty="0">
              <a:cs typeface="B Mitra" panose="00000400000000000000" pitchFamily="2" charset="-78"/>
            </a:endParaRPr>
          </a:p>
        </p:txBody>
      </p:sp>
      <p:sp>
        <p:nvSpPr>
          <p:cNvPr id="54" name="Title 1"/>
          <p:cNvSpPr txBox="1">
            <a:spLocks/>
          </p:cNvSpPr>
          <p:nvPr/>
        </p:nvSpPr>
        <p:spPr>
          <a:xfrm>
            <a:off x="-163" y="2429144"/>
            <a:ext cx="6858163" cy="39620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sz="2500" dirty="0">
                <a:solidFill>
                  <a:srgbClr val="446085"/>
                </a:solidFill>
                <a:cs typeface="B Titr" panose="00000700000000000000" pitchFamily="2" charset="-78"/>
              </a:rPr>
              <a:t>تیم داوری</a:t>
            </a:r>
            <a:endParaRPr lang="en-US" sz="2500" dirty="0">
              <a:solidFill>
                <a:srgbClr val="446085"/>
              </a:solidFill>
              <a:cs typeface="B Titr" panose="00000700000000000000" pitchFamily="2" charset="-78"/>
            </a:endParaRPr>
          </a:p>
        </p:txBody>
      </p:sp>
      <p:sp>
        <p:nvSpPr>
          <p:cNvPr id="21" name="Shape 279"/>
          <p:cNvSpPr/>
          <p:nvPr/>
        </p:nvSpPr>
        <p:spPr>
          <a:xfrm>
            <a:off x="4627060" y="3237556"/>
            <a:ext cx="1785316" cy="183028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0800"/>
                </a:moveTo>
                <a:lnTo>
                  <a:pt x="10800" y="21600"/>
                </a:lnTo>
                <a:lnTo>
                  <a:pt x="21600" y="10800"/>
                </a:lnTo>
                <a:lnTo>
                  <a:pt x="10800" y="0"/>
                </a:lnTo>
                <a:close/>
              </a:path>
            </a:pathLst>
          </a:custGeom>
          <a:solidFill>
            <a:srgbClr val="4F5761">
              <a:alpha val="82000"/>
            </a:srgbClr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600"/>
            </a:pPr>
            <a:endParaRPr/>
          </a:p>
        </p:txBody>
      </p:sp>
      <p:sp>
        <p:nvSpPr>
          <p:cNvPr id="22" name="Shape 280"/>
          <p:cNvSpPr/>
          <p:nvPr/>
        </p:nvSpPr>
        <p:spPr>
          <a:xfrm>
            <a:off x="3240192" y="3237556"/>
            <a:ext cx="1785315" cy="183028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0800"/>
                </a:moveTo>
                <a:lnTo>
                  <a:pt x="10800" y="21600"/>
                </a:lnTo>
                <a:lnTo>
                  <a:pt x="21600" y="10800"/>
                </a:lnTo>
                <a:lnTo>
                  <a:pt x="10800" y="0"/>
                </a:lnTo>
                <a:close/>
              </a:path>
            </a:pathLst>
          </a:custGeom>
          <a:solidFill>
            <a:srgbClr val="6F1F35">
              <a:alpha val="82000"/>
            </a:srgbClr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600"/>
            </a:pPr>
            <a:endParaRPr/>
          </a:p>
        </p:txBody>
      </p:sp>
      <p:sp>
        <p:nvSpPr>
          <p:cNvPr id="23" name="Shape 281"/>
          <p:cNvSpPr/>
          <p:nvPr/>
        </p:nvSpPr>
        <p:spPr>
          <a:xfrm>
            <a:off x="1853326" y="3237556"/>
            <a:ext cx="1785316" cy="183028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0800"/>
                </a:moveTo>
                <a:lnTo>
                  <a:pt x="10800" y="21600"/>
                </a:lnTo>
                <a:lnTo>
                  <a:pt x="21600" y="10800"/>
                </a:lnTo>
                <a:lnTo>
                  <a:pt x="10800" y="0"/>
                </a:lnTo>
                <a:close/>
              </a:path>
            </a:pathLst>
          </a:custGeom>
          <a:solidFill>
            <a:srgbClr val="4F5761">
              <a:alpha val="82000"/>
            </a:srgbClr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600"/>
            </a:pPr>
            <a:endParaRPr/>
          </a:p>
        </p:txBody>
      </p:sp>
      <p:sp>
        <p:nvSpPr>
          <p:cNvPr id="24" name="Shape 282"/>
          <p:cNvSpPr/>
          <p:nvPr/>
        </p:nvSpPr>
        <p:spPr>
          <a:xfrm>
            <a:off x="420161" y="3237556"/>
            <a:ext cx="1785315" cy="183028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0800"/>
                </a:moveTo>
                <a:lnTo>
                  <a:pt x="10800" y="21600"/>
                </a:lnTo>
                <a:lnTo>
                  <a:pt x="21600" y="10800"/>
                </a:lnTo>
                <a:lnTo>
                  <a:pt x="10800" y="0"/>
                </a:lnTo>
                <a:close/>
              </a:path>
            </a:pathLst>
          </a:custGeom>
          <a:solidFill>
            <a:srgbClr val="6F1F35">
              <a:alpha val="82000"/>
            </a:srgbClr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600"/>
            </a:pPr>
            <a:endParaRPr/>
          </a:p>
        </p:txBody>
      </p:sp>
      <p:sp>
        <p:nvSpPr>
          <p:cNvPr id="26" name="Shape 820"/>
          <p:cNvSpPr/>
          <p:nvPr/>
        </p:nvSpPr>
        <p:spPr>
          <a:xfrm>
            <a:off x="4831306" y="5104705"/>
            <a:ext cx="1376824" cy="55911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>
              <a:lnSpc>
                <a:spcPct val="130000"/>
              </a:lnSpc>
              <a:buSzPct val="25000"/>
            </a:pPr>
            <a:r>
              <a:rPr lang="fa-IR" sz="1500" b="1" dirty="0">
                <a:latin typeface="Roboto"/>
                <a:ea typeface="Roboto"/>
                <a:cs typeface="B Mitra" panose="00000400000000000000" pitchFamily="2" charset="-78"/>
                <a:sym typeface="Roboto"/>
              </a:rPr>
              <a:t>نام داوری</a:t>
            </a:r>
            <a:endParaRPr lang="en-US" sz="1500" b="1" dirty="0">
              <a:latin typeface="Roboto"/>
              <a:ea typeface="Roboto"/>
              <a:cs typeface="B Mitra" panose="00000400000000000000" pitchFamily="2" charset="-78"/>
              <a:sym typeface="Roboto"/>
            </a:endParaRPr>
          </a:p>
          <a:p>
            <a:pPr lvl="0" algn="ctr">
              <a:lnSpc>
                <a:spcPct val="130000"/>
              </a:lnSpc>
              <a:buSzPct val="25000"/>
            </a:pPr>
            <a:r>
              <a:rPr lang="fa-IR" sz="1400" dirty="0">
                <a:latin typeface="Roboto"/>
                <a:ea typeface="Roboto"/>
                <a:cs typeface="B Mitra" panose="00000400000000000000" pitchFamily="2" charset="-78"/>
                <a:sym typeface="Roboto"/>
              </a:rPr>
              <a:t>سمت</a:t>
            </a:r>
            <a:endParaRPr lang="fa-IR" sz="1000" dirty="0">
              <a:latin typeface="Roboto"/>
              <a:ea typeface="Roboto"/>
              <a:cs typeface="B Mitra" panose="00000400000000000000" pitchFamily="2" charset="-78"/>
              <a:sym typeface="Roboto"/>
            </a:endParaRPr>
          </a:p>
        </p:txBody>
      </p:sp>
      <p:sp>
        <p:nvSpPr>
          <p:cNvPr id="27" name="Shape 820"/>
          <p:cNvSpPr/>
          <p:nvPr/>
        </p:nvSpPr>
        <p:spPr>
          <a:xfrm>
            <a:off x="3428918" y="5104705"/>
            <a:ext cx="1376824" cy="55911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 rtl="1">
              <a:lnSpc>
                <a:spcPct val="130000"/>
              </a:lnSpc>
              <a:buSzPct val="25000"/>
            </a:pPr>
            <a:r>
              <a:rPr lang="fa-IR" sz="1500" b="1" dirty="0">
                <a:latin typeface="Roboto"/>
                <a:ea typeface="Roboto"/>
                <a:cs typeface="B Mitra" panose="00000400000000000000" pitchFamily="2" charset="-78"/>
                <a:sym typeface="Roboto"/>
              </a:rPr>
              <a:t>نام داوری</a:t>
            </a:r>
            <a:endParaRPr lang="en-US" sz="1500" b="1" dirty="0">
              <a:latin typeface="Roboto"/>
              <a:ea typeface="Roboto"/>
              <a:cs typeface="B Mitra" panose="00000400000000000000" pitchFamily="2" charset="-78"/>
              <a:sym typeface="Roboto"/>
            </a:endParaRP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1400" dirty="0">
                <a:latin typeface="Roboto"/>
                <a:ea typeface="Roboto"/>
                <a:cs typeface="B Mitra" panose="00000400000000000000" pitchFamily="2" charset="-78"/>
                <a:sym typeface="Roboto"/>
              </a:rPr>
              <a:t>سمت</a:t>
            </a:r>
            <a:endParaRPr lang="fa-IR" sz="1000" dirty="0">
              <a:latin typeface="Roboto"/>
              <a:ea typeface="Roboto"/>
              <a:cs typeface="B Mitra" panose="00000400000000000000" pitchFamily="2" charset="-78"/>
              <a:sym typeface="Roboto"/>
            </a:endParaRPr>
          </a:p>
        </p:txBody>
      </p:sp>
      <p:sp>
        <p:nvSpPr>
          <p:cNvPr id="28" name="Shape 820"/>
          <p:cNvSpPr/>
          <p:nvPr/>
        </p:nvSpPr>
        <p:spPr>
          <a:xfrm>
            <a:off x="2106848" y="5104705"/>
            <a:ext cx="1376824" cy="55911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>
              <a:lnSpc>
                <a:spcPct val="130000"/>
              </a:lnSpc>
              <a:buSzPct val="25000"/>
            </a:pPr>
            <a:r>
              <a:rPr lang="fa-IR" sz="1500" b="1" dirty="0">
                <a:latin typeface="Roboto"/>
                <a:ea typeface="Roboto"/>
                <a:cs typeface="B Mitra" panose="00000400000000000000" pitchFamily="2" charset="-78"/>
                <a:sym typeface="Roboto"/>
              </a:rPr>
              <a:t>نام داوری</a:t>
            </a:r>
            <a:endParaRPr lang="en-US" sz="1500" b="1" dirty="0">
              <a:latin typeface="Roboto"/>
              <a:ea typeface="Roboto"/>
              <a:cs typeface="B Mitra" panose="00000400000000000000" pitchFamily="2" charset="-78"/>
              <a:sym typeface="Roboto"/>
            </a:endParaRPr>
          </a:p>
          <a:p>
            <a:pPr lvl="0" algn="ctr">
              <a:lnSpc>
                <a:spcPct val="130000"/>
              </a:lnSpc>
              <a:buSzPct val="25000"/>
            </a:pPr>
            <a:r>
              <a:rPr lang="fa-IR" sz="1400" dirty="0">
                <a:latin typeface="Roboto"/>
                <a:ea typeface="Roboto"/>
                <a:cs typeface="B Mitra" panose="00000400000000000000" pitchFamily="2" charset="-78"/>
                <a:sym typeface="Roboto"/>
              </a:rPr>
              <a:t>سمت</a:t>
            </a:r>
            <a:endParaRPr lang="fa-IR" sz="1000" dirty="0">
              <a:latin typeface="Roboto"/>
              <a:ea typeface="Roboto"/>
              <a:cs typeface="B Mitra" panose="00000400000000000000" pitchFamily="2" charset="-78"/>
              <a:sym typeface="Roboto"/>
            </a:endParaRPr>
          </a:p>
        </p:txBody>
      </p:sp>
      <p:sp>
        <p:nvSpPr>
          <p:cNvPr id="29" name="Shape 820"/>
          <p:cNvSpPr/>
          <p:nvPr/>
        </p:nvSpPr>
        <p:spPr>
          <a:xfrm>
            <a:off x="722242" y="5104705"/>
            <a:ext cx="1376824" cy="55911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>
              <a:lnSpc>
                <a:spcPct val="130000"/>
              </a:lnSpc>
              <a:buSzPct val="25000"/>
            </a:pPr>
            <a:r>
              <a:rPr lang="fa-IR" sz="1500" b="1" dirty="0">
                <a:latin typeface="Roboto"/>
                <a:ea typeface="Roboto"/>
                <a:cs typeface="B Mitra" panose="00000400000000000000" pitchFamily="2" charset="-78"/>
                <a:sym typeface="Roboto"/>
              </a:rPr>
              <a:t>نام داوری</a:t>
            </a:r>
            <a:endParaRPr lang="en-US" sz="1500" b="1" dirty="0">
              <a:latin typeface="Roboto"/>
              <a:ea typeface="Roboto"/>
              <a:cs typeface="B Mitra" panose="00000400000000000000" pitchFamily="2" charset="-78"/>
              <a:sym typeface="Roboto"/>
            </a:endParaRPr>
          </a:p>
          <a:p>
            <a:pPr lvl="0" algn="ctr">
              <a:lnSpc>
                <a:spcPct val="130000"/>
              </a:lnSpc>
              <a:buSzPct val="25000"/>
            </a:pPr>
            <a:r>
              <a:rPr lang="fa-IR" sz="1400" dirty="0">
                <a:latin typeface="Roboto"/>
                <a:ea typeface="Roboto"/>
                <a:cs typeface="B Mitra" panose="00000400000000000000" pitchFamily="2" charset="-78"/>
                <a:sym typeface="Roboto"/>
              </a:rPr>
              <a:t>سمت</a:t>
            </a:r>
            <a:endParaRPr lang="fa-IR" sz="1000" dirty="0">
              <a:latin typeface="Roboto"/>
              <a:ea typeface="Roboto"/>
              <a:cs typeface="B Mitra" panose="00000400000000000000" pitchFamily="2" charset="-78"/>
              <a:sym typeface="Roboto"/>
            </a:endParaRPr>
          </a:p>
        </p:txBody>
      </p:sp>
      <p:sp>
        <p:nvSpPr>
          <p:cNvPr id="30" name="Shape 279"/>
          <p:cNvSpPr/>
          <p:nvPr/>
        </p:nvSpPr>
        <p:spPr>
          <a:xfrm>
            <a:off x="4627060" y="5878842"/>
            <a:ext cx="1785316" cy="183028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0800"/>
                </a:moveTo>
                <a:lnTo>
                  <a:pt x="10800" y="21600"/>
                </a:lnTo>
                <a:lnTo>
                  <a:pt x="21600" y="10800"/>
                </a:lnTo>
                <a:lnTo>
                  <a:pt x="10800" y="0"/>
                </a:lnTo>
                <a:close/>
              </a:path>
            </a:pathLst>
          </a:custGeom>
          <a:solidFill>
            <a:srgbClr val="4F5761">
              <a:alpha val="82000"/>
            </a:srgbClr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600"/>
            </a:pPr>
            <a:endParaRPr/>
          </a:p>
        </p:txBody>
      </p:sp>
      <p:sp>
        <p:nvSpPr>
          <p:cNvPr id="31" name="Shape 280"/>
          <p:cNvSpPr/>
          <p:nvPr/>
        </p:nvSpPr>
        <p:spPr>
          <a:xfrm>
            <a:off x="3240192" y="5878842"/>
            <a:ext cx="1785315" cy="183028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0800"/>
                </a:moveTo>
                <a:lnTo>
                  <a:pt x="10800" y="21600"/>
                </a:lnTo>
                <a:lnTo>
                  <a:pt x="21600" y="10800"/>
                </a:lnTo>
                <a:lnTo>
                  <a:pt x="10800" y="0"/>
                </a:lnTo>
                <a:close/>
              </a:path>
            </a:pathLst>
          </a:custGeom>
          <a:solidFill>
            <a:srgbClr val="6F1F35">
              <a:alpha val="82000"/>
            </a:srgbClr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600"/>
            </a:pPr>
            <a:endParaRPr/>
          </a:p>
        </p:txBody>
      </p:sp>
      <p:sp>
        <p:nvSpPr>
          <p:cNvPr id="32" name="Shape 281"/>
          <p:cNvSpPr/>
          <p:nvPr/>
        </p:nvSpPr>
        <p:spPr>
          <a:xfrm>
            <a:off x="1853326" y="5878842"/>
            <a:ext cx="1785316" cy="183028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0800"/>
                </a:moveTo>
                <a:lnTo>
                  <a:pt x="10800" y="21600"/>
                </a:lnTo>
                <a:lnTo>
                  <a:pt x="21600" y="10800"/>
                </a:lnTo>
                <a:lnTo>
                  <a:pt x="10800" y="0"/>
                </a:lnTo>
                <a:close/>
              </a:path>
            </a:pathLst>
          </a:custGeom>
          <a:solidFill>
            <a:srgbClr val="4F5761">
              <a:alpha val="82000"/>
            </a:srgbClr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600"/>
            </a:pPr>
            <a:endParaRPr/>
          </a:p>
        </p:txBody>
      </p:sp>
      <p:sp>
        <p:nvSpPr>
          <p:cNvPr id="33" name="Shape 282"/>
          <p:cNvSpPr/>
          <p:nvPr/>
        </p:nvSpPr>
        <p:spPr>
          <a:xfrm>
            <a:off x="420161" y="5878842"/>
            <a:ext cx="1785315" cy="183028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0800"/>
                </a:moveTo>
                <a:lnTo>
                  <a:pt x="10800" y="21600"/>
                </a:lnTo>
                <a:lnTo>
                  <a:pt x="21600" y="10800"/>
                </a:lnTo>
                <a:lnTo>
                  <a:pt x="10800" y="0"/>
                </a:lnTo>
                <a:close/>
              </a:path>
            </a:pathLst>
          </a:custGeom>
          <a:solidFill>
            <a:srgbClr val="6F1F35">
              <a:alpha val="82000"/>
            </a:srgbClr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600"/>
            </a:pPr>
            <a:endParaRPr/>
          </a:p>
        </p:txBody>
      </p:sp>
      <p:sp>
        <p:nvSpPr>
          <p:cNvPr id="34" name="Shape 820"/>
          <p:cNvSpPr/>
          <p:nvPr/>
        </p:nvSpPr>
        <p:spPr>
          <a:xfrm>
            <a:off x="4831306" y="7745991"/>
            <a:ext cx="1376824" cy="55911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>
              <a:lnSpc>
                <a:spcPct val="130000"/>
              </a:lnSpc>
              <a:buSzPct val="25000"/>
            </a:pPr>
            <a:r>
              <a:rPr lang="fa-IR" sz="1500" b="1" dirty="0">
                <a:latin typeface="Roboto"/>
                <a:ea typeface="Roboto"/>
                <a:cs typeface="B Mitra" panose="00000400000000000000" pitchFamily="2" charset="-78"/>
                <a:sym typeface="Roboto"/>
              </a:rPr>
              <a:t>نام داوری</a:t>
            </a:r>
            <a:endParaRPr lang="en-US" sz="1500" b="1" dirty="0">
              <a:latin typeface="Roboto"/>
              <a:ea typeface="Roboto"/>
              <a:cs typeface="B Mitra" panose="00000400000000000000" pitchFamily="2" charset="-78"/>
              <a:sym typeface="Roboto"/>
            </a:endParaRPr>
          </a:p>
          <a:p>
            <a:pPr lvl="0" algn="ctr">
              <a:lnSpc>
                <a:spcPct val="130000"/>
              </a:lnSpc>
              <a:buSzPct val="25000"/>
            </a:pPr>
            <a:r>
              <a:rPr lang="fa-IR" sz="1400" dirty="0">
                <a:latin typeface="Roboto"/>
                <a:ea typeface="Roboto"/>
                <a:cs typeface="B Mitra" panose="00000400000000000000" pitchFamily="2" charset="-78"/>
                <a:sym typeface="Roboto"/>
              </a:rPr>
              <a:t>سمت</a:t>
            </a:r>
            <a:endParaRPr lang="fa-IR" sz="1000" dirty="0">
              <a:latin typeface="Roboto"/>
              <a:ea typeface="Roboto"/>
              <a:cs typeface="B Mitra" panose="00000400000000000000" pitchFamily="2" charset="-78"/>
              <a:sym typeface="Roboto"/>
            </a:endParaRPr>
          </a:p>
        </p:txBody>
      </p:sp>
      <p:sp>
        <p:nvSpPr>
          <p:cNvPr id="35" name="Shape 820"/>
          <p:cNvSpPr/>
          <p:nvPr/>
        </p:nvSpPr>
        <p:spPr>
          <a:xfrm>
            <a:off x="3428918" y="7745991"/>
            <a:ext cx="1376824" cy="55911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 rtl="1">
              <a:lnSpc>
                <a:spcPct val="130000"/>
              </a:lnSpc>
              <a:buSzPct val="25000"/>
            </a:pPr>
            <a:r>
              <a:rPr lang="fa-IR" sz="1500" b="1" dirty="0">
                <a:latin typeface="Roboto"/>
                <a:ea typeface="Roboto"/>
                <a:cs typeface="B Mitra" panose="00000400000000000000" pitchFamily="2" charset="-78"/>
                <a:sym typeface="Roboto"/>
              </a:rPr>
              <a:t>نام داوری</a:t>
            </a:r>
            <a:endParaRPr lang="en-US" sz="1500" b="1" dirty="0">
              <a:latin typeface="Roboto"/>
              <a:ea typeface="Roboto"/>
              <a:cs typeface="B Mitra" panose="00000400000000000000" pitchFamily="2" charset="-78"/>
              <a:sym typeface="Roboto"/>
            </a:endParaRP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1400" dirty="0">
                <a:latin typeface="Roboto"/>
                <a:ea typeface="Roboto"/>
                <a:cs typeface="B Mitra" panose="00000400000000000000" pitchFamily="2" charset="-78"/>
                <a:sym typeface="Roboto"/>
              </a:rPr>
              <a:t>سمت</a:t>
            </a:r>
            <a:endParaRPr lang="fa-IR" sz="1000" dirty="0">
              <a:latin typeface="Roboto"/>
              <a:ea typeface="Roboto"/>
              <a:cs typeface="B Mitra" panose="00000400000000000000" pitchFamily="2" charset="-78"/>
              <a:sym typeface="Roboto"/>
            </a:endParaRPr>
          </a:p>
        </p:txBody>
      </p:sp>
      <p:sp>
        <p:nvSpPr>
          <p:cNvPr id="36" name="Shape 820"/>
          <p:cNvSpPr/>
          <p:nvPr/>
        </p:nvSpPr>
        <p:spPr>
          <a:xfrm>
            <a:off x="2106848" y="7745991"/>
            <a:ext cx="1376824" cy="55911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>
              <a:lnSpc>
                <a:spcPct val="130000"/>
              </a:lnSpc>
              <a:buSzPct val="25000"/>
            </a:pPr>
            <a:r>
              <a:rPr lang="fa-IR" sz="1500" b="1" dirty="0">
                <a:latin typeface="Roboto"/>
                <a:ea typeface="Roboto"/>
                <a:cs typeface="B Mitra" panose="00000400000000000000" pitchFamily="2" charset="-78"/>
                <a:sym typeface="Roboto"/>
              </a:rPr>
              <a:t>نام داوری</a:t>
            </a:r>
            <a:endParaRPr lang="en-US" sz="1500" b="1" dirty="0">
              <a:latin typeface="Roboto"/>
              <a:ea typeface="Roboto"/>
              <a:cs typeface="B Mitra" panose="00000400000000000000" pitchFamily="2" charset="-78"/>
              <a:sym typeface="Roboto"/>
            </a:endParaRPr>
          </a:p>
          <a:p>
            <a:pPr lvl="0" algn="ctr">
              <a:lnSpc>
                <a:spcPct val="130000"/>
              </a:lnSpc>
              <a:buSzPct val="25000"/>
            </a:pPr>
            <a:r>
              <a:rPr lang="fa-IR" sz="1400" dirty="0">
                <a:latin typeface="Roboto"/>
                <a:ea typeface="Roboto"/>
                <a:cs typeface="B Mitra" panose="00000400000000000000" pitchFamily="2" charset="-78"/>
                <a:sym typeface="Roboto"/>
              </a:rPr>
              <a:t>سمت</a:t>
            </a:r>
            <a:endParaRPr lang="fa-IR" sz="1000" dirty="0">
              <a:latin typeface="Roboto"/>
              <a:ea typeface="Roboto"/>
              <a:cs typeface="B Mitra" panose="00000400000000000000" pitchFamily="2" charset="-78"/>
              <a:sym typeface="Roboto"/>
            </a:endParaRPr>
          </a:p>
        </p:txBody>
      </p:sp>
      <p:sp>
        <p:nvSpPr>
          <p:cNvPr id="47" name="Shape 820"/>
          <p:cNvSpPr/>
          <p:nvPr/>
        </p:nvSpPr>
        <p:spPr>
          <a:xfrm>
            <a:off x="722242" y="7745991"/>
            <a:ext cx="1376824" cy="55911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>
              <a:lnSpc>
                <a:spcPct val="130000"/>
              </a:lnSpc>
              <a:buSzPct val="25000"/>
            </a:pPr>
            <a:r>
              <a:rPr lang="fa-IR" sz="1500" b="1" dirty="0">
                <a:latin typeface="Roboto"/>
                <a:ea typeface="Roboto"/>
                <a:cs typeface="B Mitra" panose="00000400000000000000" pitchFamily="2" charset="-78"/>
                <a:sym typeface="Roboto"/>
              </a:rPr>
              <a:t>نام داوری</a:t>
            </a:r>
            <a:endParaRPr lang="en-US" sz="1500" b="1" dirty="0">
              <a:latin typeface="Roboto"/>
              <a:ea typeface="Roboto"/>
              <a:cs typeface="B Mitra" panose="00000400000000000000" pitchFamily="2" charset="-78"/>
              <a:sym typeface="Roboto"/>
            </a:endParaRPr>
          </a:p>
          <a:p>
            <a:pPr lvl="0" algn="ctr">
              <a:lnSpc>
                <a:spcPct val="130000"/>
              </a:lnSpc>
              <a:buSzPct val="25000"/>
            </a:pPr>
            <a:r>
              <a:rPr lang="fa-IR" sz="1400" dirty="0">
                <a:latin typeface="Roboto"/>
                <a:ea typeface="Roboto"/>
                <a:cs typeface="B Mitra" panose="00000400000000000000" pitchFamily="2" charset="-78"/>
                <a:sym typeface="Roboto"/>
              </a:rPr>
              <a:t>سمت</a:t>
            </a:r>
            <a:endParaRPr lang="fa-IR" sz="1000" dirty="0">
              <a:latin typeface="Roboto"/>
              <a:ea typeface="Roboto"/>
              <a:cs typeface="B Mitra" panose="00000400000000000000" pitchFamily="2" charset="-78"/>
              <a:sym typeface="Roboto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-16392" y="9197247"/>
            <a:ext cx="4647055" cy="45719"/>
          </a:xfrm>
          <a:prstGeom prst="rect">
            <a:avLst/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algn="ctr">
              <a:lnSpc>
                <a:spcPct val="150000"/>
              </a:lnSpc>
            </a:pPr>
            <a:endParaRPr lang="en-US" sz="2400" b="1" dirty="0">
              <a:cs typeface="B Mitra" panose="00000400000000000000" pitchFamily="2" charset="-78"/>
            </a:endParaRPr>
          </a:p>
        </p:txBody>
      </p:sp>
      <p:sp>
        <p:nvSpPr>
          <p:cNvPr id="46" name="8-Point Star 45"/>
          <p:cNvSpPr/>
          <p:nvPr/>
        </p:nvSpPr>
        <p:spPr>
          <a:xfrm>
            <a:off x="172853" y="9005860"/>
            <a:ext cx="457200" cy="457200"/>
          </a:xfrm>
          <a:prstGeom prst="star8">
            <a:avLst/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algn="ctr">
              <a:lnSpc>
                <a:spcPct val="150000"/>
              </a:lnSpc>
            </a:pPr>
            <a:r>
              <a:rPr lang="fa-IR" sz="2400" b="1" dirty="0">
                <a:cs typeface="B Mitra" panose="00000400000000000000" pitchFamily="2" charset="-78"/>
              </a:rPr>
              <a:t>1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B1F3EEA-E687-E0C7-18BD-126809B4679D}"/>
              </a:ext>
            </a:extLst>
          </p:cNvPr>
          <p:cNvSpPr txBox="1"/>
          <p:nvPr/>
        </p:nvSpPr>
        <p:spPr>
          <a:xfrm>
            <a:off x="854055" y="673429"/>
            <a:ext cx="525930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b="1" dirty="0">
                <a:cs typeface="B Mitra" panose="00000400000000000000" pitchFamily="2" charset="-78"/>
              </a:rPr>
              <a:t>گزارش عملکـــرد در حوزه مسابقه</a:t>
            </a:r>
          </a:p>
          <a:p>
            <a:pPr algn="ctr"/>
            <a:r>
              <a:rPr lang="fa-IR" b="1" dirty="0">
                <a:cs typeface="B Mitra" panose="00000400000000000000" pitchFamily="2" charset="-78"/>
              </a:rPr>
              <a:t>انجمن علمی- دانشجویی .................</a:t>
            </a:r>
          </a:p>
          <a:p>
            <a:pPr algn="ctr"/>
            <a:r>
              <a:rPr lang="fa-IR" b="1" dirty="0">
                <a:cs typeface="B Mitra" panose="00000400000000000000" pitchFamily="2" charset="-78"/>
              </a:rPr>
              <a:t>جشنواره حرکت دانشگاه فرهنگیان</a:t>
            </a:r>
            <a:endParaRPr lang="en-US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E333D2A-532B-904B-7DC3-5B0528EF4AC9}"/>
              </a:ext>
            </a:extLst>
          </p:cNvPr>
          <p:cNvSpPr/>
          <p:nvPr/>
        </p:nvSpPr>
        <p:spPr>
          <a:xfrm>
            <a:off x="5502642" y="118230"/>
            <a:ext cx="1007390" cy="774915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50800" tIns="50800" rIns="50800" bIns="50800" numCol="1" rtlCol="0" anchor="ctr">
            <a:noAutofit/>
          </a:bodyPr>
          <a:lstStyle/>
          <a:p>
            <a:pPr algn="ctr"/>
            <a:r>
              <a:rPr lang="fa-IR" sz="1400" dirty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Nazanin" panose="00000400000000000000" pitchFamily="2" charset="-78"/>
                <a:sym typeface="Helvetica Light"/>
              </a:rPr>
              <a:t>محل قرارگیری لوگو انجمن</a:t>
            </a:r>
            <a:endParaRPr lang="en-US" sz="1400" dirty="0">
              <a:ln w="0"/>
              <a:solidFill>
                <a:schemeClr val="accent1">
                  <a:lumMod val="7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B Nazanin" panose="00000400000000000000" pitchFamily="2" charset="-78"/>
              <a:sym typeface="Helvetica Light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2A52BDB-6CFB-63C5-6B9A-9CABA51B89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968" y="33840"/>
            <a:ext cx="780356" cy="114614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E950977-498D-6BFE-D2B3-E6FD98B9BD3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3159" y="90868"/>
            <a:ext cx="774259" cy="97544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B3B1782-7C17-5D20-3439-B1129204EAC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3502" y="8601439"/>
            <a:ext cx="2080856" cy="11916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76087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9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7" presetClass="entr" presetSubtype="8" fill="hold" grpId="0" nodeType="withEffect">
                                  <p:stCondLst>
                                    <p:cond delay="25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5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7" presetClass="entr" presetSubtype="8" fill="hold" grpId="0" nodeType="withEffect">
                                  <p:stCondLst>
                                    <p:cond delay="5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1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17" presetClass="entr" presetSubtype="8" fill="hold" grpId="0" nodeType="withEffect">
                                  <p:stCondLst>
                                    <p:cond delay="75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7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5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17" presetClass="entr" presetSubtype="8" fill="hold" grpId="0" nodeType="withEffect">
                                  <p:stCondLst>
                                    <p:cond delay="25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1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17" presetClass="entr" presetSubtype="8" fill="hold" grpId="0" nodeType="withEffect">
                                  <p:stCondLst>
                                    <p:cond delay="5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7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17" presetClass="entr" presetSubtype="8" fill="hold" grpId="0" nodeType="withEffect">
                                  <p:stCondLst>
                                    <p:cond delay="75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3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75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 animBg="1"/>
      <p:bldP spid="53" grpId="0" animBg="1"/>
      <p:bldP spid="54" grpId="0"/>
      <p:bldP spid="21" grpId="0" animBg="1" advAuto="0"/>
      <p:bldP spid="22" grpId="0" animBg="1" advAuto="0"/>
      <p:bldP spid="23" grpId="0" animBg="1" advAuto="0"/>
      <p:bldP spid="24" grpId="0" animBg="1" advAuto="0"/>
      <p:bldP spid="30" grpId="0" animBg="1" advAuto="0"/>
      <p:bldP spid="31" grpId="0" animBg="1" advAuto="0"/>
      <p:bldP spid="32" grpId="0" animBg="1" advAuto="0"/>
      <p:bldP spid="33" grpId="0" animBg="1" advAuto="0"/>
      <p:bldP spid="4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Rectangle 51"/>
          <p:cNvSpPr/>
          <p:nvPr/>
        </p:nvSpPr>
        <p:spPr>
          <a:xfrm>
            <a:off x="0" y="1526829"/>
            <a:ext cx="6867239" cy="361554"/>
          </a:xfrm>
          <a:prstGeom prst="rect">
            <a:avLst/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algn="ctr">
              <a:lnSpc>
                <a:spcPct val="150000"/>
              </a:lnSpc>
            </a:pPr>
            <a:r>
              <a:rPr lang="fa-IR" sz="2400" b="1" dirty="0">
                <a:cs typeface="B Mitra" panose="00000400000000000000" pitchFamily="2" charset="-78"/>
              </a:rPr>
              <a:t>عنوان فعالیت</a:t>
            </a:r>
            <a:endParaRPr lang="en-US" sz="2400" b="1" dirty="0">
              <a:cs typeface="B Mitra" panose="00000400000000000000" pitchFamily="2" charset="-78"/>
            </a:endParaRPr>
          </a:p>
        </p:txBody>
      </p:sp>
      <p:sp>
        <p:nvSpPr>
          <p:cNvPr id="53" name="Rectangle 52"/>
          <p:cNvSpPr/>
          <p:nvPr/>
        </p:nvSpPr>
        <p:spPr>
          <a:xfrm>
            <a:off x="0" y="2010524"/>
            <a:ext cx="6867239" cy="86190"/>
          </a:xfrm>
          <a:prstGeom prst="rect">
            <a:avLst/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algn="ctr">
              <a:lnSpc>
                <a:spcPct val="150000"/>
              </a:lnSpc>
            </a:pPr>
            <a:endParaRPr lang="en-US" sz="2400" b="1" dirty="0">
              <a:cs typeface="B Mitra" panose="00000400000000000000" pitchFamily="2" charset="-78"/>
            </a:endParaRPr>
          </a:p>
        </p:txBody>
      </p:sp>
      <p:sp>
        <p:nvSpPr>
          <p:cNvPr id="54" name="Title 1"/>
          <p:cNvSpPr txBox="1">
            <a:spLocks/>
          </p:cNvSpPr>
          <p:nvPr/>
        </p:nvSpPr>
        <p:spPr>
          <a:xfrm>
            <a:off x="-163" y="2239800"/>
            <a:ext cx="6858163" cy="360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sz="2000" dirty="0">
                <a:solidFill>
                  <a:srgbClr val="446085"/>
                </a:solidFill>
                <a:cs typeface="B Titr" panose="00000700000000000000" pitchFamily="2" charset="-78"/>
              </a:rPr>
              <a:t>تیم‌های شرکت شرکت کننده</a:t>
            </a:r>
            <a:endParaRPr lang="en-US" sz="2000" dirty="0">
              <a:solidFill>
                <a:srgbClr val="446085"/>
              </a:solidFill>
              <a:cs typeface="B Titr" panose="00000700000000000000" pitchFamily="2" charset="-78"/>
            </a:endParaRPr>
          </a:p>
        </p:txBody>
      </p:sp>
      <p:grpSp>
        <p:nvGrpSpPr>
          <p:cNvPr id="81" name="Group 80"/>
          <p:cNvGrpSpPr/>
          <p:nvPr/>
        </p:nvGrpSpPr>
        <p:grpSpPr>
          <a:xfrm flipH="1">
            <a:off x="2634919" y="2910288"/>
            <a:ext cx="725496" cy="309280"/>
            <a:chOff x="3447299" y="2204865"/>
            <a:chExt cx="725496" cy="412373"/>
          </a:xfrm>
        </p:grpSpPr>
        <p:sp>
          <p:nvSpPr>
            <p:cNvPr id="82" name="Pentagon 81"/>
            <p:cNvSpPr/>
            <p:nvPr/>
          </p:nvSpPr>
          <p:spPr>
            <a:xfrm>
              <a:off x="3581855" y="2204865"/>
              <a:ext cx="590940" cy="387962"/>
            </a:xfrm>
            <a:prstGeom prst="homePlate">
              <a:avLst>
                <a:gd name="adj" fmla="val 32814"/>
              </a:avLst>
            </a:prstGeom>
            <a:solidFill>
              <a:srgbClr val="D1493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83" name="Pentagon 82"/>
            <p:cNvSpPr/>
            <p:nvPr/>
          </p:nvSpPr>
          <p:spPr>
            <a:xfrm>
              <a:off x="3447299" y="2204865"/>
              <a:ext cx="566117" cy="387962"/>
            </a:xfrm>
            <a:prstGeom prst="homePlate">
              <a:avLst>
                <a:gd name="adj" fmla="val 25095"/>
              </a:avLst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84" name="Subtitle 2"/>
            <p:cNvSpPr txBox="1">
              <a:spLocks/>
            </p:cNvSpPr>
            <p:nvPr/>
          </p:nvSpPr>
          <p:spPr>
            <a:xfrm>
              <a:off x="3481272" y="2223914"/>
              <a:ext cx="517581" cy="393324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fa-IR" sz="1200" b="1" spc="-150" dirty="0">
                  <a:solidFill>
                    <a:schemeClr val="bg1"/>
                  </a:solidFill>
                  <a:latin typeface="Signika Negative" pitchFamily="2" charset="0"/>
                  <a:ea typeface="Franchise" pitchFamily="49" charset="0"/>
                  <a:cs typeface="B Titr" panose="00000700000000000000" pitchFamily="2" charset="-78"/>
                </a:rPr>
                <a:t>03</a:t>
              </a:r>
              <a:endParaRPr lang="en-US" sz="1200" b="1" spc="-150" dirty="0">
                <a:solidFill>
                  <a:schemeClr val="bg1"/>
                </a:solidFill>
                <a:latin typeface="Signika Negative" pitchFamily="2" charset="0"/>
                <a:ea typeface="Franchise" pitchFamily="49" charset="0"/>
                <a:cs typeface="B Titr" panose="00000700000000000000" pitchFamily="2" charset="-78"/>
              </a:endParaRPr>
            </a:p>
          </p:txBody>
        </p:sp>
      </p:grpSp>
      <p:grpSp>
        <p:nvGrpSpPr>
          <p:cNvPr id="85" name="Group 84"/>
          <p:cNvGrpSpPr/>
          <p:nvPr/>
        </p:nvGrpSpPr>
        <p:grpSpPr>
          <a:xfrm flipH="1">
            <a:off x="5595283" y="2877531"/>
            <a:ext cx="725496" cy="309280"/>
            <a:chOff x="3447299" y="2204865"/>
            <a:chExt cx="725496" cy="412373"/>
          </a:xfrm>
        </p:grpSpPr>
        <p:sp>
          <p:nvSpPr>
            <p:cNvPr id="86" name="Pentagon 85"/>
            <p:cNvSpPr/>
            <p:nvPr/>
          </p:nvSpPr>
          <p:spPr>
            <a:xfrm>
              <a:off x="3581855" y="2204865"/>
              <a:ext cx="590940" cy="387962"/>
            </a:xfrm>
            <a:prstGeom prst="homePlate">
              <a:avLst>
                <a:gd name="adj" fmla="val 32814"/>
              </a:avLst>
            </a:prstGeom>
            <a:solidFill>
              <a:srgbClr val="0EBE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Pentagon 86"/>
            <p:cNvSpPr/>
            <p:nvPr/>
          </p:nvSpPr>
          <p:spPr>
            <a:xfrm>
              <a:off x="3447299" y="2204865"/>
              <a:ext cx="566117" cy="387962"/>
            </a:xfrm>
            <a:prstGeom prst="homePlate">
              <a:avLst>
                <a:gd name="adj" fmla="val 25095"/>
              </a:avLst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Subtitle 2"/>
            <p:cNvSpPr txBox="1">
              <a:spLocks/>
            </p:cNvSpPr>
            <p:nvPr/>
          </p:nvSpPr>
          <p:spPr>
            <a:xfrm>
              <a:off x="3481272" y="2223914"/>
              <a:ext cx="517581" cy="393324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fa-IR" sz="1200" b="1" spc="-150" dirty="0">
                  <a:solidFill>
                    <a:schemeClr val="bg1"/>
                  </a:solidFill>
                  <a:latin typeface="Signika Negative" pitchFamily="2" charset="0"/>
                  <a:ea typeface="Franchise" pitchFamily="49" charset="0"/>
                  <a:cs typeface="B Titr" panose="00000700000000000000" pitchFamily="2" charset="-78"/>
                </a:rPr>
                <a:t>01</a:t>
              </a:r>
              <a:endParaRPr lang="en-US" sz="1200" b="1" spc="-150" dirty="0">
                <a:solidFill>
                  <a:schemeClr val="bg1"/>
                </a:solidFill>
                <a:latin typeface="Signika Negative" pitchFamily="2" charset="0"/>
                <a:ea typeface="Franchise" pitchFamily="49" charset="0"/>
                <a:cs typeface="B Titr" panose="00000700000000000000" pitchFamily="2" charset="-78"/>
              </a:endParaRPr>
            </a:p>
          </p:txBody>
        </p:sp>
      </p:grpSp>
      <p:grpSp>
        <p:nvGrpSpPr>
          <p:cNvPr id="89" name="Group 88"/>
          <p:cNvGrpSpPr/>
          <p:nvPr/>
        </p:nvGrpSpPr>
        <p:grpSpPr>
          <a:xfrm flipH="1">
            <a:off x="4157082" y="2877531"/>
            <a:ext cx="725496" cy="309280"/>
            <a:chOff x="3447299" y="2204865"/>
            <a:chExt cx="725496" cy="412373"/>
          </a:xfrm>
        </p:grpSpPr>
        <p:sp>
          <p:nvSpPr>
            <p:cNvPr id="90" name="Pentagon 89"/>
            <p:cNvSpPr/>
            <p:nvPr/>
          </p:nvSpPr>
          <p:spPr>
            <a:xfrm>
              <a:off x="3581855" y="2204865"/>
              <a:ext cx="590940" cy="387962"/>
            </a:xfrm>
            <a:prstGeom prst="homePlate">
              <a:avLst>
                <a:gd name="adj" fmla="val 32814"/>
              </a:avLst>
            </a:prstGeom>
            <a:solidFill>
              <a:srgbClr val="F5C24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91" name="Pentagon 90"/>
            <p:cNvSpPr/>
            <p:nvPr/>
          </p:nvSpPr>
          <p:spPr>
            <a:xfrm>
              <a:off x="3447299" y="2204865"/>
              <a:ext cx="566117" cy="387962"/>
            </a:xfrm>
            <a:prstGeom prst="homePlate">
              <a:avLst>
                <a:gd name="adj" fmla="val 25095"/>
              </a:avLst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92" name="Subtitle 2"/>
            <p:cNvSpPr txBox="1">
              <a:spLocks/>
            </p:cNvSpPr>
            <p:nvPr/>
          </p:nvSpPr>
          <p:spPr>
            <a:xfrm>
              <a:off x="3481272" y="2223914"/>
              <a:ext cx="517581" cy="393324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fa-IR" sz="1200" b="1" spc="-150" dirty="0">
                  <a:solidFill>
                    <a:schemeClr val="bg1"/>
                  </a:solidFill>
                  <a:latin typeface="Signika Negative" pitchFamily="2" charset="0"/>
                  <a:ea typeface="Franchise" pitchFamily="49" charset="0"/>
                  <a:cs typeface="B Titr" panose="00000700000000000000" pitchFamily="2" charset="-78"/>
                </a:rPr>
                <a:t>02</a:t>
              </a:r>
              <a:endParaRPr lang="en-US" sz="1200" b="1" spc="-150" dirty="0">
                <a:solidFill>
                  <a:schemeClr val="bg1"/>
                </a:solidFill>
                <a:latin typeface="Signika Negative" pitchFamily="2" charset="0"/>
                <a:ea typeface="Franchise" pitchFamily="49" charset="0"/>
                <a:cs typeface="B Titr" panose="00000700000000000000" pitchFamily="2" charset="-78"/>
              </a:endParaRPr>
            </a:p>
          </p:txBody>
        </p:sp>
      </p:grpSp>
      <p:sp>
        <p:nvSpPr>
          <p:cNvPr id="93" name="Title 1"/>
          <p:cNvSpPr txBox="1">
            <a:spLocks/>
          </p:cNvSpPr>
          <p:nvPr/>
        </p:nvSpPr>
        <p:spPr>
          <a:xfrm>
            <a:off x="5120687" y="3182790"/>
            <a:ext cx="1267949" cy="29097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fa-IR" sz="1050" dirty="0">
                <a:solidFill>
                  <a:srgbClr val="446085"/>
                </a:solidFill>
                <a:cs typeface="B Titr" panose="00000700000000000000" pitchFamily="2" charset="-78"/>
              </a:rPr>
              <a:t>نام تیم شرکت کننده</a:t>
            </a:r>
            <a:endParaRPr lang="en-US" sz="1050" dirty="0">
              <a:solidFill>
                <a:srgbClr val="446085"/>
              </a:solidFill>
              <a:cs typeface="B Titr" panose="00000700000000000000" pitchFamily="2" charset="-78"/>
            </a:endParaRPr>
          </a:p>
        </p:txBody>
      </p:sp>
      <p:sp>
        <p:nvSpPr>
          <p:cNvPr id="94" name="TextBox 93"/>
          <p:cNvSpPr txBox="1"/>
          <p:nvPr/>
        </p:nvSpPr>
        <p:spPr>
          <a:xfrm>
            <a:off x="4803650" y="3461275"/>
            <a:ext cx="1618488" cy="193899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>
              <a:lnSpc>
                <a:spcPct val="150000"/>
              </a:lnSpc>
            </a:pPr>
            <a:r>
              <a:rPr lang="fa-IR" sz="1000" dirty="0">
                <a:cs typeface="B Zar" panose="00000400000000000000" pitchFamily="2" charset="-78"/>
              </a:rPr>
              <a:t>1) نام لیدر تیم (سرپرست تیم)</a:t>
            </a:r>
          </a:p>
          <a:p>
            <a:pPr>
              <a:lnSpc>
                <a:spcPct val="150000"/>
              </a:lnSpc>
            </a:pPr>
            <a:r>
              <a:rPr lang="fa-IR" sz="1000" dirty="0">
                <a:cs typeface="B Zar" panose="00000400000000000000" pitchFamily="2" charset="-78"/>
              </a:rPr>
              <a:t>2) نام و نام خانوادگی</a:t>
            </a:r>
          </a:p>
          <a:p>
            <a:pPr>
              <a:lnSpc>
                <a:spcPct val="150000"/>
              </a:lnSpc>
            </a:pPr>
            <a:r>
              <a:rPr lang="fa-IR" sz="1000" dirty="0">
                <a:cs typeface="B Zar" panose="00000400000000000000" pitchFamily="2" charset="-78"/>
              </a:rPr>
              <a:t>3) نام و نام خانوادگی</a:t>
            </a:r>
          </a:p>
          <a:p>
            <a:pPr>
              <a:lnSpc>
                <a:spcPct val="150000"/>
              </a:lnSpc>
            </a:pPr>
            <a:r>
              <a:rPr lang="fa-IR" sz="1000" dirty="0">
                <a:cs typeface="B Zar" panose="00000400000000000000" pitchFamily="2" charset="-78"/>
              </a:rPr>
              <a:t>4) نام و نام خانوادگی</a:t>
            </a:r>
          </a:p>
          <a:p>
            <a:pPr>
              <a:lnSpc>
                <a:spcPct val="150000"/>
              </a:lnSpc>
            </a:pPr>
            <a:r>
              <a:rPr lang="fa-IR" sz="1000" dirty="0">
                <a:cs typeface="B Zar" panose="00000400000000000000" pitchFamily="2" charset="-78"/>
              </a:rPr>
              <a:t>5) نام و نام خانوادگی</a:t>
            </a:r>
          </a:p>
          <a:p>
            <a:pPr>
              <a:lnSpc>
                <a:spcPct val="150000"/>
              </a:lnSpc>
            </a:pPr>
            <a:r>
              <a:rPr lang="fa-IR" sz="1000" dirty="0">
                <a:cs typeface="B Zar" panose="00000400000000000000" pitchFamily="2" charset="-78"/>
              </a:rPr>
              <a:t>6) نام و نام خانوادگی</a:t>
            </a:r>
          </a:p>
          <a:p>
            <a:pPr>
              <a:lnSpc>
                <a:spcPct val="150000"/>
              </a:lnSpc>
            </a:pPr>
            <a:r>
              <a:rPr lang="fa-IR" sz="1000" dirty="0">
                <a:cs typeface="B Zar" panose="00000400000000000000" pitchFamily="2" charset="-78"/>
              </a:rPr>
              <a:t>7) نام و نام خانوادگی</a:t>
            </a:r>
          </a:p>
          <a:p>
            <a:pPr>
              <a:lnSpc>
                <a:spcPct val="150000"/>
              </a:lnSpc>
            </a:pPr>
            <a:r>
              <a:rPr lang="fa-IR" sz="1000" dirty="0">
                <a:cs typeface="B Zar" panose="00000400000000000000" pitchFamily="2" charset="-78"/>
              </a:rPr>
              <a:t>8) نام و نام خانوادگی</a:t>
            </a:r>
          </a:p>
        </p:txBody>
      </p:sp>
      <p:sp>
        <p:nvSpPr>
          <p:cNvPr id="95" name="Title 1"/>
          <p:cNvSpPr txBox="1">
            <a:spLocks/>
          </p:cNvSpPr>
          <p:nvPr/>
        </p:nvSpPr>
        <p:spPr>
          <a:xfrm>
            <a:off x="3665119" y="3182790"/>
            <a:ext cx="1267949" cy="29097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fa-IR" sz="1050" dirty="0">
                <a:solidFill>
                  <a:srgbClr val="446085"/>
                </a:solidFill>
                <a:cs typeface="B Titr" panose="00000700000000000000" pitchFamily="2" charset="-78"/>
              </a:rPr>
              <a:t>نام تیم شرکت کننده</a:t>
            </a:r>
            <a:endParaRPr lang="en-US" sz="1050" dirty="0">
              <a:solidFill>
                <a:srgbClr val="446085"/>
              </a:solidFill>
              <a:cs typeface="B Titr" panose="00000700000000000000" pitchFamily="2" charset="-78"/>
            </a:endParaRPr>
          </a:p>
        </p:txBody>
      </p:sp>
      <p:sp>
        <p:nvSpPr>
          <p:cNvPr id="96" name="TextBox 95"/>
          <p:cNvSpPr txBox="1"/>
          <p:nvPr/>
        </p:nvSpPr>
        <p:spPr>
          <a:xfrm>
            <a:off x="3348082" y="3461275"/>
            <a:ext cx="1618488" cy="216982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>
              <a:lnSpc>
                <a:spcPct val="150000"/>
              </a:lnSpc>
            </a:pPr>
            <a:r>
              <a:rPr lang="fa-IR" sz="1000" dirty="0">
                <a:cs typeface="B Zar" panose="00000400000000000000" pitchFamily="2" charset="-78"/>
              </a:rPr>
              <a:t>1) نام لیدر تیم (سرپرست تیم)</a:t>
            </a:r>
          </a:p>
          <a:p>
            <a:pPr>
              <a:lnSpc>
                <a:spcPct val="150000"/>
              </a:lnSpc>
            </a:pPr>
            <a:r>
              <a:rPr lang="fa-IR" sz="1000" dirty="0">
                <a:cs typeface="B Zar" panose="00000400000000000000" pitchFamily="2" charset="-78"/>
              </a:rPr>
              <a:t>2) نام و نام خانوادگی</a:t>
            </a:r>
          </a:p>
          <a:p>
            <a:pPr>
              <a:lnSpc>
                <a:spcPct val="150000"/>
              </a:lnSpc>
            </a:pPr>
            <a:r>
              <a:rPr lang="fa-IR" sz="1000" dirty="0">
                <a:cs typeface="B Zar" panose="00000400000000000000" pitchFamily="2" charset="-78"/>
              </a:rPr>
              <a:t>3) نام و نام خانوادگی</a:t>
            </a:r>
          </a:p>
          <a:p>
            <a:pPr>
              <a:lnSpc>
                <a:spcPct val="150000"/>
              </a:lnSpc>
            </a:pPr>
            <a:r>
              <a:rPr lang="fa-IR" sz="1000" dirty="0">
                <a:cs typeface="B Zar" panose="00000400000000000000" pitchFamily="2" charset="-78"/>
              </a:rPr>
              <a:t>4) نام و نام خانوادگی</a:t>
            </a:r>
          </a:p>
          <a:p>
            <a:pPr>
              <a:lnSpc>
                <a:spcPct val="150000"/>
              </a:lnSpc>
            </a:pPr>
            <a:r>
              <a:rPr lang="fa-IR" sz="1000" dirty="0">
                <a:cs typeface="B Zar" panose="00000400000000000000" pitchFamily="2" charset="-78"/>
              </a:rPr>
              <a:t>5) نام و نام خانوادگی</a:t>
            </a:r>
          </a:p>
          <a:p>
            <a:pPr>
              <a:lnSpc>
                <a:spcPct val="150000"/>
              </a:lnSpc>
            </a:pPr>
            <a:r>
              <a:rPr lang="fa-IR" sz="1000" dirty="0">
                <a:cs typeface="B Zar" panose="00000400000000000000" pitchFamily="2" charset="-78"/>
              </a:rPr>
              <a:t>6) نام و نام خانوادگی</a:t>
            </a:r>
          </a:p>
          <a:p>
            <a:pPr>
              <a:lnSpc>
                <a:spcPct val="150000"/>
              </a:lnSpc>
            </a:pPr>
            <a:r>
              <a:rPr lang="fa-IR" sz="1000" dirty="0">
                <a:cs typeface="B Zar" panose="00000400000000000000" pitchFamily="2" charset="-78"/>
              </a:rPr>
              <a:t>7) نام و نام خانوادگی</a:t>
            </a:r>
          </a:p>
          <a:p>
            <a:pPr>
              <a:lnSpc>
                <a:spcPct val="150000"/>
              </a:lnSpc>
            </a:pPr>
            <a:r>
              <a:rPr lang="fa-IR" sz="1000" dirty="0">
                <a:cs typeface="B Zar" panose="00000400000000000000" pitchFamily="2" charset="-78"/>
              </a:rPr>
              <a:t>8) نام و نام خانوادگی</a:t>
            </a:r>
          </a:p>
          <a:p>
            <a:pPr>
              <a:lnSpc>
                <a:spcPct val="150000"/>
              </a:lnSpc>
            </a:pPr>
            <a:endParaRPr lang="fa-IR" sz="1000" dirty="0">
              <a:cs typeface="B Zar" panose="00000400000000000000" pitchFamily="2" charset="-78"/>
            </a:endParaRPr>
          </a:p>
        </p:txBody>
      </p:sp>
      <p:sp>
        <p:nvSpPr>
          <p:cNvPr id="97" name="Title 1"/>
          <p:cNvSpPr txBox="1">
            <a:spLocks/>
          </p:cNvSpPr>
          <p:nvPr/>
        </p:nvSpPr>
        <p:spPr>
          <a:xfrm>
            <a:off x="2154674" y="3182790"/>
            <a:ext cx="1267949" cy="29097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fa-IR" sz="1050" dirty="0">
                <a:solidFill>
                  <a:srgbClr val="446085"/>
                </a:solidFill>
                <a:cs typeface="B Titr" panose="00000700000000000000" pitchFamily="2" charset="-78"/>
              </a:rPr>
              <a:t>نام تیم شرکت کننده</a:t>
            </a:r>
            <a:endParaRPr lang="en-US" sz="1050" dirty="0">
              <a:solidFill>
                <a:srgbClr val="446085"/>
              </a:solidFill>
              <a:cs typeface="B Titr" panose="00000700000000000000" pitchFamily="2" charset="-78"/>
            </a:endParaRPr>
          </a:p>
        </p:txBody>
      </p:sp>
      <p:sp>
        <p:nvSpPr>
          <p:cNvPr id="98" name="TextBox 97"/>
          <p:cNvSpPr txBox="1"/>
          <p:nvPr/>
        </p:nvSpPr>
        <p:spPr>
          <a:xfrm>
            <a:off x="1837637" y="3461275"/>
            <a:ext cx="1618488" cy="193899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>
              <a:lnSpc>
                <a:spcPct val="150000"/>
              </a:lnSpc>
            </a:pPr>
            <a:r>
              <a:rPr lang="fa-IR" sz="1000" dirty="0">
                <a:cs typeface="B Zar" panose="00000400000000000000" pitchFamily="2" charset="-78"/>
              </a:rPr>
              <a:t>1) نام لیدر تیم (سرپرست تیم)</a:t>
            </a:r>
          </a:p>
          <a:p>
            <a:pPr>
              <a:lnSpc>
                <a:spcPct val="150000"/>
              </a:lnSpc>
            </a:pPr>
            <a:r>
              <a:rPr lang="fa-IR" sz="1000" dirty="0">
                <a:cs typeface="B Zar" panose="00000400000000000000" pitchFamily="2" charset="-78"/>
              </a:rPr>
              <a:t>2) نام و نام خانوادگی</a:t>
            </a:r>
          </a:p>
          <a:p>
            <a:pPr>
              <a:lnSpc>
                <a:spcPct val="150000"/>
              </a:lnSpc>
            </a:pPr>
            <a:r>
              <a:rPr lang="fa-IR" sz="1000" dirty="0">
                <a:cs typeface="B Zar" panose="00000400000000000000" pitchFamily="2" charset="-78"/>
              </a:rPr>
              <a:t>3) نام و نام خانوادگی</a:t>
            </a:r>
          </a:p>
          <a:p>
            <a:pPr>
              <a:lnSpc>
                <a:spcPct val="150000"/>
              </a:lnSpc>
            </a:pPr>
            <a:r>
              <a:rPr lang="fa-IR" sz="1000" dirty="0">
                <a:cs typeface="B Zar" panose="00000400000000000000" pitchFamily="2" charset="-78"/>
              </a:rPr>
              <a:t>4) نام و نام خانوادگی</a:t>
            </a:r>
          </a:p>
          <a:p>
            <a:pPr>
              <a:lnSpc>
                <a:spcPct val="150000"/>
              </a:lnSpc>
            </a:pPr>
            <a:r>
              <a:rPr lang="fa-IR" sz="1000" dirty="0">
                <a:cs typeface="B Zar" panose="00000400000000000000" pitchFamily="2" charset="-78"/>
              </a:rPr>
              <a:t>5) نام و نام خانوادگی</a:t>
            </a:r>
          </a:p>
          <a:p>
            <a:pPr>
              <a:lnSpc>
                <a:spcPct val="150000"/>
              </a:lnSpc>
            </a:pPr>
            <a:r>
              <a:rPr lang="fa-IR" sz="1000" dirty="0">
                <a:cs typeface="B Zar" panose="00000400000000000000" pitchFamily="2" charset="-78"/>
              </a:rPr>
              <a:t>6) نام و نام خانوادگی</a:t>
            </a:r>
          </a:p>
          <a:p>
            <a:pPr>
              <a:lnSpc>
                <a:spcPct val="150000"/>
              </a:lnSpc>
            </a:pPr>
            <a:r>
              <a:rPr lang="fa-IR" sz="1000" dirty="0">
                <a:cs typeface="B Zar" panose="00000400000000000000" pitchFamily="2" charset="-78"/>
              </a:rPr>
              <a:t>7) نام و نام خانوادگی</a:t>
            </a:r>
          </a:p>
          <a:p>
            <a:pPr>
              <a:lnSpc>
                <a:spcPct val="150000"/>
              </a:lnSpc>
            </a:pPr>
            <a:r>
              <a:rPr lang="fa-IR" sz="1000" dirty="0">
                <a:cs typeface="B Zar" panose="00000400000000000000" pitchFamily="2" charset="-78"/>
              </a:rPr>
              <a:t>8) نام و نام خانوادگی</a:t>
            </a:r>
          </a:p>
        </p:txBody>
      </p:sp>
      <p:grpSp>
        <p:nvGrpSpPr>
          <p:cNvPr id="99" name="Group 98"/>
          <p:cNvGrpSpPr/>
          <p:nvPr/>
        </p:nvGrpSpPr>
        <p:grpSpPr>
          <a:xfrm flipH="1">
            <a:off x="1164534" y="2910288"/>
            <a:ext cx="715818" cy="309280"/>
            <a:chOff x="3447299" y="2204865"/>
            <a:chExt cx="715818" cy="412373"/>
          </a:xfrm>
        </p:grpSpPr>
        <p:sp>
          <p:nvSpPr>
            <p:cNvPr id="100" name="Pentagon 99"/>
            <p:cNvSpPr/>
            <p:nvPr/>
          </p:nvSpPr>
          <p:spPr>
            <a:xfrm>
              <a:off x="3572177" y="2208521"/>
              <a:ext cx="590940" cy="387962"/>
            </a:xfrm>
            <a:prstGeom prst="homePlate">
              <a:avLst>
                <a:gd name="adj" fmla="val 32814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101" name="Pentagon 100"/>
            <p:cNvSpPr/>
            <p:nvPr/>
          </p:nvSpPr>
          <p:spPr>
            <a:xfrm>
              <a:off x="3447299" y="2204865"/>
              <a:ext cx="566117" cy="387962"/>
            </a:xfrm>
            <a:prstGeom prst="homePlate">
              <a:avLst>
                <a:gd name="adj" fmla="val 25095"/>
              </a:avLst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102" name="Subtitle 2"/>
            <p:cNvSpPr txBox="1">
              <a:spLocks/>
            </p:cNvSpPr>
            <p:nvPr/>
          </p:nvSpPr>
          <p:spPr>
            <a:xfrm>
              <a:off x="3481272" y="2223914"/>
              <a:ext cx="517581" cy="393324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fa-IR" sz="1200" b="1" spc="-150" dirty="0">
                  <a:solidFill>
                    <a:schemeClr val="bg1"/>
                  </a:solidFill>
                  <a:latin typeface="Signika Negative" pitchFamily="2" charset="0"/>
                  <a:ea typeface="Franchise" pitchFamily="49" charset="0"/>
                  <a:cs typeface="B Titr" panose="00000700000000000000" pitchFamily="2" charset="-78"/>
                </a:rPr>
                <a:t>04</a:t>
              </a:r>
              <a:endParaRPr lang="en-US" sz="1200" b="1" spc="-150" dirty="0">
                <a:solidFill>
                  <a:schemeClr val="bg1"/>
                </a:solidFill>
                <a:latin typeface="Signika Negative" pitchFamily="2" charset="0"/>
                <a:ea typeface="Franchise" pitchFamily="49" charset="0"/>
                <a:cs typeface="B Titr" panose="00000700000000000000" pitchFamily="2" charset="-78"/>
              </a:endParaRPr>
            </a:p>
          </p:txBody>
        </p:sp>
      </p:grpSp>
      <p:sp>
        <p:nvSpPr>
          <p:cNvPr id="103" name="Title 1"/>
          <p:cNvSpPr txBox="1">
            <a:spLocks/>
          </p:cNvSpPr>
          <p:nvPr/>
        </p:nvSpPr>
        <p:spPr>
          <a:xfrm>
            <a:off x="667440" y="3152810"/>
            <a:ext cx="1267949" cy="29097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fa-IR" sz="1050" dirty="0">
                <a:solidFill>
                  <a:srgbClr val="446085"/>
                </a:solidFill>
                <a:cs typeface="B Titr" panose="00000700000000000000" pitchFamily="2" charset="-78"/>
              </a:rPr>
              <a:t>نام تیم شرکت کننده</a:t>
            </a:r>
            <a:endParaRPr lang="en-US" sz="1050" dirty="0">
              <a:solidFill>
                <a:srgbClr val="446085"/>
              </a:solidFill>
              <a:cs typeface="B Titr" panose="00000700000000000000" pitchFamily="2" charset="-78"/>
            </a:endParaRPr>
          </a:p>
        </p:txBody>
      </p:sp>
      <p:sp>
        <p:nvSpPr>
          <p:cNvPr id="104" name="TextBox 103"/>
          <p:cNvSpPr txBox="1"/>
          <p:nvPr/>
        </p:nvSpPr>
        <p:spPr>
          <a:xfrm>
            <a:off x="350403" y="3431295"/>
            <a:ext cx="1618488" cy="193899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>
              <a:lnSpc>
                <a:spcPct val="150000"/>
              </a:lnSpc>
            </a:pPr>
            <a:r>
              <a:rPr lang="fa-IR" sz="1000" dirty="0">
                <a:cs typeface="B Zar" panose="00000400000000000000" pitchFamily="2" charset="-78"/>
              </a:rPr>
              <a:t>1) نام لیدر تیم (سرپرست تیم)</a:t>
            </a:r>
          </a:p>
          <a:p>
            <a:pPr>
              <a:lnSpc>
                <a:spcPct val="150000"/>
              </a:lnSpc>
            </a:pPr>
            <a:r>
              <a:rPr lang="fa-IR" sz="1000" dirty="0">
                <a:cs typeface="B Zar" panose="00000400000000000000" pitchFamily="2" charset="-78"/>
              </a:rPr>
              <a:t>2) نام و نام خانوادگی</a:t>
            </a:r>
          </a:p>
          <a:p>
            <a:pPr>
              <a:lnSpc>
                <a:spcPct val="150000"/>
              </a:lnSpc>
            </a:pPr>
            <a:r>
              <a:rPr lang="fa-IR" sz="1000" dirty="0">
                <a:cs typeface="B Zar" panose="00000400000000000000" pitchFamily="2" charset="-78"/>
              </a:rPr>
              <a:t>3) نام و نام خانوادگی</a:t>
            </a:r>
          </a:p>
          <a:p>
            <a:pPr>
              <a:lnSpc>
                <a:spcPct val="150000"/>
              </a:lnSpc>
            </a:pPr>
            <a:r>
              <a:rPr lang="fa-IR" sz="1000" dirty="0">
                <a:cs typeface="B Zar" panose="00000400000000000000" pitchFamily="2" charset="-78"/>
              </a:rPr>
              <a:t>4) نام و نام خانوادگی</a:t>
            </a:r>
          </a:p>
          <a:p>
            <a:pPr>
              <a:lnSpc>
                <a:spcPct val="150000"/>
              </a:lnSpc>
            </a:pPr>
            <a:r>
              <a:rPr lang="fa-IR" sz="1000" dirty="0">
                <a:cs typeface="B Zar" panose="00000400000000000000" pitchFamily="2" charset="-78"/>
              </a:rPr>
              <a:t>5) نام و نام خانوادگی</a:t>
            </a:r>
          </a:p>
          <a:p>
            <a:pPr>
              <a:lnSpc>
                <a:spcPct val="150000"/>
              </a:lnSpc>
            </a:pPr>
            <a:r>
              <a:rPr lang="fa-IR" sz="1000" dirty="0">
                <a:cs typeface="B Zar" panose="00000400000000000000" pitchFamily="2" charset="-78"/>
              </a:rPr>
              <a:t>6) نام و نام خانوادگی</a:t>
            </a:r>
          </a:p>
          <a:p>
            <a:pPr>
              <a:lnSpc>
                <a:spcPct val="150000"/>
              </a:lnSpc>
            </a:pPr>
            <a:r>
              <a:rPr lang="fa-IR" sz="1000" dirty="0">
                <a:cs typeface="B Zar" panose="00000400000000000000" pitchFamily="2" charset="-78"/>
              </a:rPr>
              <a:t>7) نام و نام خانوادگی</a:t>
            </a:r>
          </a:p>
          <a:p>
            <a:pPr>
              <a:lnSpc>
                <a:spcPct val="150000"/>
              </a:lnSpc>
            </a:pPr>
            <a:r>
              <a:rPr lang="fa-IR" sz="1000" dirty="0">
                <a:cs typeface="B Zar" panose="00000400000000000000" pitchFamily="2" charset="-78"/>
              </a:rPr>
              <a:t>8) نام و نام خانوادگی</a:t>
            </a:r>
          </a:p>
        </p:txBody>
      </p:sp>
      <p:grpSp>
        <p:nvGrpSpPr>
          <p:cNvPr id="105" name="Group 104"/>
          <p:cNvGrpSpPr/>
          <p:nvPr/>
        </p:nvGrpSpPr>
        <p:grpSpPr>
          <a:xfrm flipH="1">
            <a:off x="2634919" y="6061141"/>
            <a:ext cx="725496" cy="309280"/>
            <a:chOff x="3447299" y="2204865"/>
            <a:chExt cx="725496" cy="412373"/>
          </a:xfrm>
        </p:grpSpPr>
        <p:sp>
          <p:nvSpPr>
            <p:cNvPr id="106" name="Pentagon 105"/>
            <p:cNvSpPr/>
            <p:nvPr/>
          </p:nvSpPr>
          <p:spPr>
            <a:xfrm>
              <a:off x="3581855" y="2204865"/>
              <a:ext cx="590940" cy="387962"/>
            </a:xfrm>
            <a:prstGeom prst="homePlate">
              <a:avLst>
                <a:gd name="adj" fmla="val 32814"/>
              </a:avLst>
            </a:prstGeom>
            <a:solidFill>
              <a:srgbClr val="D1493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107" name="Pentagon 106"/>
            <p:cNvSpPr/>
            <p:nvPr/>
          </p:nvSpPr>
          <p:spPr>
            <a:xfrm>
              <a:off x="3447299" y="2204865"/>
              <a:ext cx="566117" cy="387962"/>
            </a:xfrm>
            <a:prstGeom prst="homePlate">
              <a:avLst>
                <a:gd name="adj" fmla="val 25095"/>
              </a:avLst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108" name="Subtitle 2"/>
            <p:cNvSpPr txBox="1">
              <a:spLocks/>
            </p:cNvSpPr>
            <p:nvPr/>
          </p:nvSpPr>
          <p:spPr>
            <a:xfrm>
              <a:off x="3481272" y="2223914"/>
              <a:ext cx="517581" cy="393324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fa-IR" sz="1200" b="1" spc="-150" dirty="0">
                  <a:solidFill>
                    <a:schemeClr val="bg1"/>
                  </a:solidFill>
                  <a:latin typeface="Signika Negative" pitchFamily="2" charset="0"/>
                  <a:ea typeface="Franchise" pitchFamily="49" charset="0"/>
                  <a:cs typeface="B Titr" panose="00000700000000000000" pitchFamily="2" charset="-78"/>
                </a:rPr>
                <a:t>03</a:t>
              </a:r>
              <a:endParaRPr lang="en-US" sz="1200" b="1" spc="-150" dirty="0">
                <a:solidFill>
                  <a:schemeClr val="bg1"/>
                </a:solidFill>
                <a:latin typeface="Signika Negative" pitchFamily="2" charset="0"/>
                <a:ea typeface="Franchise" pitchFamily="49" charset="0"/>
                <a:cs typeface="B Titr" panose="00000700000000000000" pitchFamily="2" charset="-78"/>
              </a:endParaRPr>
            </a:p>
          </p:txBody>
        </p:sp>
      </p:grpSp>
      <p:grpSp>
        <p:nvGrpSpPr>
          <p:cNvPr id="109" name="Group 108"/>
          <p:cNvGrpSpPr/>
          <p:nvPr/>
        </p:nvGrpSpPr>
        <p:grpSpPr>
          <a:xfrm flipH="1">
            <a:off x="5595283" y="6028384"/>
            <a:ext cx="725496" cy="309280"/>
            <a:chOff x="3447299" y="2204865"/>
            <a:chExt cx="725496" cy="412373"/>
          </a:xfrm>
        </p:grpSpPr>
        <p:sp>
          <p:nvSpPr>
            <p:cNvPr id="110" name="Pentagon 109"/>
            <p:cNvSpPr/>
            <p:nvPr/>
          </p:nvSpPr>
          <p:spPr>
            <a:xfrm>
              <a:off x="3581855" y="2204865"/>
              <a:ext cx="590940" cy="387962"/>
            </a:xfrm>
            <a:prstGeom prst="homePlate">
              <a:avLst>
                <a:gd name="adj" fmla="val 32814"/>
              </a:avLst>
            </a:prstGeom>
            <a:solidFill>
              <a:srgbClr val="0EBE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Pentagon 110"/>
            <p:cNvSpPr/>
            <p:nvPr/>
          </p:nvSpPr>
          <p:spPr>
            <a:xfrm>
              <a:off x="3447299" y="2204865"/>
              <a:ext cx="566117" cy="387962"/>
            </a:xfrm>
            <a:prstGeom prst="homePlate">
              <a:avLst>
                <a:gd name="adj" fmla="val 25095"/>
              </a:avLst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Subtitle 2"/>
            <p:cNvSpPr txBox="1">
              <a:spLocks/>
            </p:cNvSpPr>
            <p:nvPr/>
          </p:nvSpPr>
          <p:spPr>
            <a:xfrm>
              <a:off x="3481272" y="2223914"/>
              <a:ext cx="517581" cy="393324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fa-IR" sz="1200" b="1" spc="-150" dirty="0">
                  <a:solidFill>
                    <a:schemeClr val="bg1"/>
                  </a:solidFill>
                  <a:latin typeface="Signika Negative" pitchFamily="2" charset="0"/>
                  <a:ea typeface="Franchise" pitchFamily="49" charset="0"/>
                  <a:cs typeface="B Titr" panose="00000700000000000000" pitchFamily="2" charset="-78"/>
                </a:rPr>
                <a:t>01</a:t>
              </a:r>
              <a:endParaRPr lang="en-US" sz="1200" b="1" spc="-150" dirty="0">
                <a:solidFill>
                  <a:schemeClr val="bg1"/>
                </a:solidFill>
                <a:latin typeface="Signika Negative" pitchFamily="2" charset="0"/>
                <a:ea typeface="Franchise" pitchFamily="49" charset="0"/>
                <a:cs typeface="B Titr" panose="00000700000000000000" pitchFamily="2" charset="-78"/>
              </a:endParaRPr>
            </a:p>
          </p:txBody>
        </p:sp>
      </p:grpSp>
      <p:grpSp>
        <p:nvGrpSpPr>
          <p:cNvPr id="113" name="Group 112"/>
          <p:cNvGrpSpPr/>
          <p:nvPr/>
        </p:nvGrpSpPr>
        <p:grpSpPr>
          <a:xfrm flipH="1">
            <a:off x="4157082" y="6028384"/>
            <a:ext cx="725496" cy="309280"/>
            <a:chOff x="3447299" y="2204865"/>
            <a:chExt cx="725496" cy="412373"/>
          </a:xfrm>
        </p:grpSpPr>
        <p:sp>
          <p:nvSpPr>
            <p:cNvPr id="114" name="Pentagon 113"/>
            <p:cNvSpPr/>
            <p:nvPr/>
          </p:nvSpPr>
          <p:spPr>
            <a:xfrm>
              <a:off x="3581855" y="2204865"/>
              <a:ext cx="590940" cy="387962"/>
            </a:xfrm>
            <a:prstGeom prst="homePlate">
              <a:avLst>
                <a:gd name="adj" fmla="val 32814"/>
              </a:avLst>
            </a:prstGeom>
            <a:solidFill>
              <a:srgbClr val="F5C24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115" name="Pentagon 114"/>
            <p:cNvSpPr/>
            <p:nvPr/>
          </p:nvSpPr>
          <p:spPr>
            <a:xfrm>
              <a:off x="3447299" y="2204865"/>
              <a:ext cx="566117" cy="387962"/>
            </a:xfrm>
            <a:prstGeom prst="homePlate">
              <a:avLst>
                <a:gd name="adj" fmla="val 25095"/>
              </a:avLst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116" name="Subtitle 2"/>
            <p:cNvSpPr txBox="1">
              <a:spLocks/>
            </p:cNvSpPr>
            <p:nvPr/>
          </p:nvSpPr>
          <p:spPr>
            <a:xfrm>
              <a:off x="3481272" y="2223914"/>
              <a:ext cx="517581" cy="393324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fa-IR" sz="1200" b="1" spc="-150" dirty="0">
                  <a:solidFill>
                    <a:schemeClr val="bg1"/>
                  </a:solidFill>
                  <a:latin typeface="Signika Negative" pitchFamily="2" charset="0"/>
                  <a:ea typeface="Franchise" pitchFamily="49" charset="0"/>
                  <a:cs typeface="B Titr" panose="00000700000000000000" pitchFamily="2" charset="-78"/>
                </a:rPr>
                <a:t>02</a:t>
              </a:r>
              <a:endParaRPr lang="en-US" sz="1200" b="1" spc="-150" dirty="0">
                <a:solidFill>
                  <a:schemeClr val="bg1"/>
                </a:solidFill>
                <a:latin typeface="Signika Negative" pitchFamily="2" charset="0"/>
                <a:ea typeface="Franchise" pitchFamily="49" charset="0"/>
                <a:cs typeface="B Titr" panose="00000700000000000000" pitchFamily="2" charset="-78"/>
              </a:endParaRPr>
            </a:p>
          </p:txBody>
        </p:sp>
      </p:grpSp>
      <p:sp>
        <p:nvSpPr>
          <p:cNvPr id="117" name="Title 1"/>
          <p:cNvSpPr txBox="1">
            <a:spLocks/>
          </p:cNvSpPr>
          <p:nvPr/>
        </p:nvSpPr>
        <p:spPr>
          <a:xfrm>
            <a:off x="5120687" y="6333643"/>
            <a:ext cx="1267949" cy="29097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fa-IR" sz="1050" dirty="0">
                <a:solidFill>
                  <a:srgbClr val="446085"/>
                </a:solidFill>
                <a:cs typeface="B Titr" panose="00000700000000000000" pitchFamily="2" charset="-78"/>
              </a:rPr>
              <a:t>نام تیم شرکت کننده</a:t>
            </a:r>
            <a:endParaRPr lang="en-US" sz="1050" dirty="0">
              <a:solidFill>
                <a:srgbClr val="446085"/>
              </a:solidFill>
              <a:cs typeface="B Titr" panose="00000700000000000000" pitchFamily="2" charset="-78"/>
            </a:endParaRPr>
          </a:p>
        </p:txBody>
      </p:sp>
      <p:sp>
        <p:nvSpPr>
          <p:cNvPr id="118" name="TextBox 117"/>
          <p:cNvSpPr txBox="1"/>
          <p:nvPr/>
        </p:nvSpPr>
        <p:spPr>
          <a:xfrm>
            <a:off x="4803650" y="6612128"/>
            <a:ext cx="1618488" cy="216982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>
              <a:lnSpc>
                <a:spcPct val="150000"/>
              </a:lnSpc>
            </a:pPr>
            <a:r>
              <a:rPr lang="fa-IR" sz="1000" dirty="0">
                <a:cs typeface="B Zar" panose="00000400000000000000" pitchFamily="2" charset="-78"/>
              </a:rPr>
              <a:t>1) نام لیدر تیم (سرپرست تیم)</a:t>
            </a:r>
          </a:p>
          <a:p>
            <a:pPr>
              <a:lnSpc>
                <a:spcPct val="150000"/>
              </a:lnSpc>
            </a:pPr>
            <a:r>
              <a:rPr lang="fa-IR" sz="1000" dirty="0">
                <a:cs typeface="B Zar" panose="00000400000000000000" pitchFamily="2" charset="-78"/>
              </a:rPr>
              <a:t>2) نام و نام خانوادگی</a:t>
            </a:r>
          </a:p>
          <a:p>
            <a:pPr>
              <a:lnSpc>
                <a:spcPct val="150000"/>
              </a:lnSpc>
            </a:pPr>
            <a:r>
              <a:rPr lang="fa-IR" sz="1000" dirty="0">
                <a:cs typeface="B Zar" panose="00000400000000000000" pitchFamily="2" charset="-78"/>
              </a:rPr>
              <a:t>3) نام و نام خانوادگی</a:t>
            </a:r>
          </a:p>
          <a:p>
            <a:pPr>
              <a:lnSpc>
                <a:spcPct val="150000"/>
              </a:lnSpc>
            </a:pPr>
            <a:r>
              <a:rPr lang="fa-IR" sz="1000" dirty="0">
                <a:cs typeface="B Zar" panose="00000400000000000000" pitchFamily="2" charset="-78"/>
              </a:rPr>
              <a:t>4) نام و نام خانوادگی</a:t>
            </a:r>
          </a:p>
          <a:p>
            <a:pPr>
              <a:lnSpc>
                <a:spcPct val="150000"/>
              </a:lnSpc>
            </a:pPr>
            <a:r>
              <a:rPr lang="fa-IR" sz="1000" dirty="0">
                <a:cs typeface="B Zar" panose="00000400000000000000" pitchFamily="2" charset="-78"/>
              </a:rPr>
              <a:t>5) نام و نام خانوادگی</a:t>
            </a:r>
          </a:p>
          <a:p>
            <a:pPr>
              <a:lnSpc>
                <a:spcPct val="150000"/>
              </a:lnSpc>
            </a:pPr>
            <a:r>
              <a:rPr lang="fa-IR" sz="1000" dirty="0">
                <a:cs typeface="B Zar" panose="00000400000000000000" pitchFamily="2" charset="-78"/>
              </a:rPr>
              <a:t>6) نام و نام خانوادگی</a:t>
            </a:r>
          </a:p>
          <a:p>
            <a:pPr>
              <a:lnSpc>
                <a:spcPct val="150000"/>
              </a:lnSpc>
            </a:pPr>
            <a:r>
              <a:rPr lang="fa-IR" sz="1000" dirty="0">
                <a:cs typeface="B Zar" panose="00000400000000000000" pitchFamily="2" charset="-78"/>
              </a:rPr>
              <a:t>7) نام و نام خانوادگی</a:t>
            </a:r>
          </a:p>
          <a:p>
            <a:pPr>
              <a:lnSpc>
                <a:spcPct val="150000"/>
              </a:lnSpc>
            </a:pPr>
            <a:r>
              <a:rPr lang="fa-IR" sz="1000" dirty="0">
                <a:cs typeface="B Zar" panose="00000400000000000000" pitchFamily="2" charset="-78"/>
              </a:rPr>
              <a:t>8) نام و نام خانوادگی</a:t>
            </a:r>
          </a:p>
          <a:p>
            <a:pPr>
              <a:lnSpc>
                <a:spcPct val="150000"/>
              </a:lnSpc>
            </a:pPr>
            <a:endParaRPr lang="fa-IR" sz="1000" dirty="0">
              <a:cs typeface="B Zar" panose="00000400000000000000" pitchFamily="2" charset="-78"/>
            </a:endParaRPr>
          </a:p>
        </p:txBody>
      </p:sp>
      <p:sp>
        <p:nvSpPr>
          <p:cNvPr id="119" name="Title 1"/>
          <p:cNvSpPr txBox="1">
            <a:spLocks/>
          </p:cNvSpPr>
          <p:nvPr/>
        </p:nvSpPr>
        <p:spPr>
          <a:xfrm>
            <a:off x="3665119" y="6333643"/>
            <a:ext cx="1267949" cy="29097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fa-IR" sz="1050" dirty="0">
                <a:solidFill>
                  <a:srgbClr val="446085"/>
                </a:solidFill>
                <a:cs typeface="B Titr" panose="00000700000000000000" pitchFamily="2" charset="-78"/>
              </a:rPr>
              <a:t>نام تیم شرکت کننده</a:t>
            </a:r>
            <a:endParaRPr lang="en-US" sz="1050" dirty="0">
              <a:solidFill>
                <a:srgbClr val="446085"/>
              </a:solidFill>
              <a:cs typeface="B Titr" panose="00000700000000000000" pitchFamily="2" charset="-78"/>
            </a:endParaRPr>
          </a:p>
        </p:txBody>
      </p:sp>
      <p:sp>
        <p:nvSpPr>
          <p:cNvPr id="120" name="TextBox 119"/>
          <p:cNvSpPr txBox="1"/>
          <p:nvPr/>
        </p:nvSpPr>
        <p:spPr>
          <a:xfrm>
            <a:off x="3348082" y="6612128"/>
            <a:ext cx="1618488" cy="216982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>
              <a:lnSpc>
                <a:spcPct val="150000"/>
              </a:lnSpc>
            </a:pPr>
            <a:r>
              <a:rPr lang="fa-IR" sz="1000" dirty="0">
                <a:cs typeface="B Zar" panose="00000400000000000000" pitchFamily="2" charset="-78"/>
              </a:rPr>
              <a:t>1) نام لیدر تیم (سرپرست تیم)</a:t>
            </a:r>
          </a:p>
          <a:p>
            <a:pPr>
              <a:lnSpc>
                <a:spcPct val="150000"/>
              </a:lnSpc>
            </a:pPr>
            <a:r>
              <a:rPr lang="fa-IR" sz="1000" dirty="0">
                <a:cs typeface="B Zar" panose="00000400000000000000" pitchFamily="2" charset="-78"/>
              </a:rPr>
              <a:t>2) نام و نام خانوادگی</a:t>
            </a:r>
          </a:p>
          <a:p>
            <a:pPr>
              <a:lnSpc>
                <a:spcPct val="150000"/>
              </a:lnSpc>
            </a:pPr>
            <a:r>
              <a:rPr lang="fa-IR" sz="1000" dirty="0">
                <a:cs typeface="B Zar" panose="00000400000000000000" pitchFamily="2" charset="-78"/>
              </a:rPr>
              <a:t>3) نام و نام خانوادگی</a:t>
            </a:r>
          </a:p>
          <a:p>
            <a:pPr>
              <a:lnSpc>
                <a:spcPct val="150000"/>
              </a:lnSpc>
            </a:pPr>
            <a:r>
              <a:rPr lang="fa-IR" sz="1000" dirty="0">
                <a:cs typeface="B Zar" panose="00000400000000000000" pitchFamily="2" charset="-78"/>
              </a:rPr>
              <a:t>4) نام و نام خانوادگی</a:t>
            </a:r>
          </a:p>
          <a:p>
            <a:pPr>
              <a:lnSpc>
                <a:spcPct val="150000"/>
              </a:lnSpc>
            </a:pPr>
            <a:r>
              <a:rPr lang="fa-IR" sz="1000" dirty="0">
                <a:cs typeface="B Zar" panose="00000400000000000000" pitchFamily="2" charset="-78"/>
              </a:rPr>
              <a:t>5) نام و نام خانوادگی</a:t>
            </a:r>
          </a:p>
          <a:p>
            <a:pPr>
              <a:lnSpc>
                <a:spcPct val="150000"/>
              </a:lnSpc>
            </a:pPr>
            <a:r>
              <a:rPr lang="fa-IR" sz="1000" dirty="0">
                <a:cs typeface="B Zar" panose="00000400000000000000" pitchFamily="2" charset="-78"/>
              </a:rPr>
              <a:t>6) نام و نام خانوادگی</a:t>
            </a:r>
          </a:p>
          <a:p>
            <a:pPr>
              <a:lnSpc>
                <a:spcPct val="150000"/>
              </a:lnSpc>
            </a:pPr>
            <a:r>
              <a:rPr lang="fa-IR" sz="1000" dirty="0">
                <a:cs typeface="B Zar" panose="00000400000000000000" pitchFamily="2" charset="-78"/>
              </a:rPr>
              <a:t>7) نام و نام خانوادگی</a:t>
            </a:r>
          </a:p>
          <a:p>
            <a:pPr>
              <a:lnSpc>
                <a:spcPct val="150000"/>
              </a:lnSpc>
            </a:pPr>
            <a:r>
              <a:rPr lang="fa-IR" sz="1000" dirty="0">
                <a:cs typeface="B Zar" panose="00000400000000000000" pitchFamily="2" charset="-78"/>
              </a:rPr>
              <a:t>8) نام و نام خانوادگی</a:t>
            </a:r>
          </a:p>
          <a:p>
            <a:pPr>
              <a:lnSpc>
                <a:spcPct val="150000"/>
              </a:lnSpc>
            </a:pPr>
            <a:endParaRPr lang="fa-IR" sz="1000" dirty="0">
              <a:cs typeface="B Zar" panose="00000400000000000000" pitchFamily="2" charset="-78"/>
            </a:endParaRPr>
          </a:p>
        </p:txBody>
      </p:sp>
      <p:sp>
        <p:nvSpPr>
          <p:cNvPr id="121" name="Title 1"/>
          <p:cNvSpPr txBox="1">
            <a:spLocks/>
          </p:cNvSpPr>
          <p:nvPr/>
        </p:nvSpPr>
        <p:spPr>
          <a:xfrm>
            <a:off x="2154674" y="6333643"/>
            <a:ext cx="1267949" cy="29097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fa-IR" sz="1050" dirty="0">
                <a:solidFill>
                  <a:srgbClr val="446085"/>
                </a:solidFill>
                <a:cs typeface="B Titr" panose="00000700000000000000" pitchFamily="2" charset="-78"/>
              </a:rPr>
              <a:t>نام تیم شرکت کننده</a:t>
            </a:r>
            <a:endParaRPr lang="en-US" sz="1050" dirty="0">
              <a:solidFill>
                <a:srgbClr val="446085"/>
              </a:solidFill>
              <a:cs typeface="B Titr" panose="00000700000000000000" pitchFamily="2" charset="-78"/>
            </a:endParaRPr>
          </a:p>
        </p:txBody>
      </p:sp>
      <p:sp>
        <p:nvSpPr>
          <p:cNvPr id="122" name="TextBox 121"/>
          <p:cNvSpPr txBox="1"/>
          <p:nvPr/>
        </p:nvSpPr>
        <p:spPr>
          <a:xfrm>
            <a:off x="1837637" y="6612128"/>
            <a:ext cx="1618488" cy="216982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>
              <a:lnSpc>
                <a:spcPct val="150000"/>
              </a:lnSpc>
            </a:pPr>
            <a:r>
              <a:rPr lang="fa-IR" sz="1000" dirty="0">
                <a:cs typeface="B Zar" panose="00000400000000000000" pitchFamily="2" charset="-78"/>
              </a:rPr>
              <a:t>1) نام لیدر تیم (سرپرست تیم)</a:t>
            </a:r>
          </a:p>
          <a:p>
            <a:pPr>
              <a:lnSpc>
                <a:spcPct val="150000"/>
              </a:lnSpc>
            </a:pPr>
            <a:r>
              <a:rPr lang="fa-IR" sz="1000" dirty="0">
                <a:cs typeface="B Zar" panose="00000400000000000000" pitchFamily="2" charset="-78"/>
              </a:rPr>
              <a:t>2) نام و نام خانوادگی</a:t>
            </a:r>
          </a:p>
          <a:p>
            <a:pPr>
              <a:lnSpc>
                <a:spcPct val="150000"/>
              </a:lnSpc>
            </a:pPr>
            <a:r>
              <a:rPr lang="fa-IR" sz="1000" dirty="0">
                <a:cs typeface="B Zar" panose="00000400000000000000" pitchFamily="2" charset="-78"/>
              </a:rPr>
              <a:t>3) نام و نام خانوادگی</a:t>
            </a:r>
          </a:p>
          <a:p>
            <a:pPr>
              <a:lnSpc>
                <a:spcPct val="150000"/>
              </a:lnSpc>
            </a:pPr>
            <a:r>
              <a:rPr lang="fa-IR" sz="1000" dirty="0">
                <a:cs typeface="B Zar" panose="00000400000000000000" pitchFamily="2" charset="-78"/>
              </a:rPr>
              <a:t>4) نام و نام خانوادگی</a:t>
            </a:r>
          </a:p>
          <a:p>
            <a:pPr>
              <a:lnSpc>
                <a:spcPct val="150000"/>
              </a:lnSpc>
            </a:pPr>
            <a:r>
              <a:rPr lang="fa-IR" sz="1000" dirty="0">
                <a:cs typeface="B Zar" panose="00000400000000000000" pitchFamily="2" charset="-78"/>
              </a:rPr>
              <a:t>5) نام و نام خانوادگی</a:t>
            </a:r>
          </a:p>
          <a:p>
            <a:pPr>
              <a:lnSpc>
                <a:spcPct val="150000"/>
              </a:lnSpc>
            </a:pPr>
            <a:r>
              <a:rPr lang="fa-IR" sz="1000" dirty="0">
                <a:cs typeface="B Zar" panose="00000400000000000000" pitchFamily="2" charset="-78"/>
              </a:rPr>
              <a:t>6) نام و نام خانوادگی</a:t>
            </a:r>
          </a:p>
          <a:p>
            <a:pPr>
              <a:lnSpc>
                <a:spcPct val="150000"/>
              </a:lnSpc>
            </a:pPr>
            <a:r>
              <a:rPr lang="fa-IR" sz="1000" dirty="0">
                <a:cs typeface="B Zar" panose="00000400000000000000" pitchFamily="2" charset="-78"/>
              </a:rPr>
              <a:t>7) نام و نام خانوادگی</a:t>
            </a:r>
          </a:p>
          <a:p>
            <a:pPr>
              <a:lnSpc>
                <a:spcPct val="150000"/>
              </a:lnSpc>
            </a:pPr>
            <a:r>
              <a:rPr lang="fa-IR" sz="1000" dirty="0">
                <a:cs typeface="B Zar" panose="00000400000000000000" pitchFamily="2" charset="-78"/>
              </a:rPr>
              <a:t>8) نام و نام خانوادگی</a:t>
            </a:r>
          </a:p>
          <a:p>
            <a:pPr>
              <a:lnSpc>
                <a:spcPct val="150000"/>
              </a:lnSpc>
            </a:pPr>
            <a:endParaRPr lang="fa-IR" sz="1000" dirty="0">
              <a:cs typeface="B Zar" panose="00000400000000000000" pitchFamily="2" charset="-78"/>
            </a:endParaRPr>
          </a:p>
        </p:txBody>
      </p:sp>
      <p:grpSp>
        <p:nvGrpSpPr>
          <p:cNvPr id="123" name="Group 122"/>
          <p:cNvGrpSpPr/>
          <p:nvPr/>
        </p:nvGrpSpPr>
        <p:grpSpPr>
          <a:xfrm flipH="1">
            <a:off x="1164534" y="6061141"/>
            <a:ext cx="715818" cy="309280"/>
            <a:chOff x="3447299" y="2204865"/>
            <a:chExt cx="715818" cy="412373"/>
          </a:xfrm>
        </p:grpSpPr>
        <p:sp>
          <p:nvSpPr>
            <p:cNvPr id="124" name="Pentagon 123"/>
            <p:cNvSpPr/>
            <p:nvPr/>
          </p:nvSpPr>
          <p:spPr>
            <a:xfrm>
              <a:off x="3572177" y="2208521"/>
              <a:ext cx="590940" cy="387962"/>
            </a:xfrm>
            <a:prstGeom prst="homePlate">
              <a:avLst>
                <a:gd name="adj" fmla="val 32814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125" name="Pentagon 124"/>
            <p:cNvSpPr/>
            <p:nvPr/>
          </p:nvSpPr>
          <p:spPr>
            <a:xfrm>
              <a:off x="3447299" y="2204865"/>
              <a:ext cx="566117" cy="387962"/>
            </a:xfrm>
            <a:prstGeom prst="homePlate">
              <a:avLst>
                <a:gd name="adj" fmla="val 25095"/>
              </a:avLst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126" name="Subtitle 2"/>
            <p:cNvSpPr txBox="1">
              <a:spLocks/>
            </p:cNvSpPr>
            <p:nvPr/>
          </p:nvSpPr>
          <p:spPr>
            <a:xfrm>
              <a:off x="3481272" y="2223914"/>
              <a:ext cx="517581" cy="393324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fa-IR" sz="1200" b="1" spc="-150" dirty="0">
                  <a:solidFill>
                    <a:schemeClr val="bg1"/>
                  </a:solidFill>
                  <a:latin typeface="Signika Negative" pitchFamily="2" charset="0"/>
                  <a:ea typeface="Franchise" pitchFamily="49" charset="0"/>
                  <a:cs typeface="B Titr" panose="00000700000000000000" pitchFamily="2" charset="-78"/>
                </a:rPr>
                <a:t>04</a:t>
              </a:r>
              <a:endParaRPr lang="en-US" sz="1200" b="1" spc="-150" dirty="0">
                <a:solidFill>
                  <a:schemeClr val="bg1"/>
                </a:solidFill>
                <a:latin typeface="Signika Negative" pitchFamily="2" charset="0"/>
                <a:ea typeface="Franchise" pitchFamily="49" charset="0"/>
                <a:cs typeface="B Titr" panose="00000700000000000000" pitchFamily="2" charset="-78"/>
              </a:endParaRPr>
            </a:p>
          </p:txBody>
        </p:sp>
      </p:grpSp>
      <p:sp>
        <p:nvSpPr>
          <p:cNvPr id="127" name="Title 1"/>
          <p:cNvSpPr txBox="1">
            <a:spLocks/>
          </p:cNvSpPr>
          <p:nvPr/>
        </p:nvSpPr>
        <p:spPr>
          <a:xfrm>
            <a:off x="667440" y="6303663"/>
            <a:ext cx="1267949" cy="29097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fa-IR" sz="1050" dirty="0">
                <a:solidFill>
                  <a:srgbClr val="446085"/>
                </a:solidFill>
                <a:cs typeface="B Titr" panose="00000700000000000000" pitchFamily="2" charset="-78"/>
              </a:rPr>
              <a:t>نام تیم شرکت کننده</a:t>
            </a:r>
            <a:endParaRPr lang="en-US" sz="1050" dirty="0">
              <a:solidFill>
                <a:srgbClr val="446085"/>
              </a:solidFill>
              <a:cs typeface="B Titr" panose="00000700000000000000" pitchFamily="2" charset="-78"/>
            </a:endParaRPr>
          </a:p>
        </p:txBody>
      </p:sp>
      <p:sp>
        <p:nvSpPr>
          <p:cNvPr id="128" name="TextBox 127"/>
          <p:cNvSpPr txBox="1"/>
          <p:nvPr/>
        </p:nvSpPr>
        <p:spPr>
          <a:xfrm>
            <a:off x="350403" y="6582148"/>
            <a:ext cx="1618488" cy="193899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>
              <a:lnSpc>
                <a:spcPct val="150000"/>
              </a:lnSpc>
            </a:pPr>
            <a:r>
              <a:rPr lang="fa-IR" sz="1000" dirty="0">
                <a:cs typeface="B Zar" panose="00000400000000000000" pitchFamily="2" charset="-78"/>
              </a:rPr>
              <a:t>1) نام لیدر تیم (سرپرست تیم)</a:t>
            </a:r>
          </a:p>
          <a:p>
            <a:pPr>
              <a:lnSpc>
                <a:spcPct val="150000"/>
              </a:lnSpc>
            </a:pPr>
            <a:r>
              <a:rPr lang="fa-IR" sz="1000" dirty="0">
                <a:cs typeface="B Zar" panose="00000400000000000000" pitchFamily="2" charset="-78"/>
              </a:rPr>
              <a:t>2) نام و نام خانوادگی</a:t>
            </a:r>
          </a:p>
          <a:p>
            <a:pPr>
              <a:lnSpc>
                <a:spcPct val="150000"/>
              </a:lnSpc>
            </a:pPr>
            <a:r>
              <a:rPr lang="fa-IR" sz="1000" dirty="0">
                <a:cs typeface="B Zar" panose="00000400000000000000" pitchFamily="2" charset="-78"/>
              </a:rPr>
              <a:t>3) نام و نام خانوادگی</a:t>
            </a:r>
          </a:p>
          <a:p>
            <a:pPr>
              <a:lnSpc>
                <a:spcPct val="150000"/>
              </a:lnSpc>
            </a:pPr>
            <a:r>
              <a:rPr lang="fa-IR" sz="1000" dirty="0">
                <a:cs typeface="B Zar" panose="00000400000000000000" pitchFamily="2" charset="-78"/>
              </a:rPr>
              <a:t>4) نام و نام خانوادگی</a:t>
            </a:r>
          </a:p>
          <a:p>
            <a:pPr>
              <a:lnSpc>
                <a:spcPct val="150000"/>
              </a:lnSpc>
            </a:pPr>
            <a:r>
              <a:rPr lang="fa-IR" sz="1000" dirty="0">
                <a:cs typeface="B Zar" panose="00000400000000000000" pitchFamily="2" charset="-78"/>
              </a:rPr>
              <a:t>5) نام و نام خانوادگی</a:t>
            </a:r>
          </a:p>
          <a:p>
            <a:pPr>
              <a:lnSpc>
                <a:spcPct val="150000"/>
              </a:lnSpc>
            </a:pPr>
            <a:r>
              <a:rPr lang="fa-IR" sz="1000" dirty="0">
                <a:cs typeface="B Zar" panose="00000400000000000000" pitchFamily="2" charset="-78"/>
              </a:rPr>
              <a:t>6) نام و نام خانوادگی</a:t>
            </a:r>
          </a:p>
          <a:p>
            <a:pPr>
              <a:lnSpc>
                <a:spcPct val="150000"/>
              </a:lnSpc>
            </a:pPr>
            <a:r>
              <a:rPr lang="fa-IR" sz="1000" dirty="0">
                <a:cs typeface="B Zar" panose="00000400000000000000" pitchFamily="2" charset="-78"/>
              </a:rPr>
              <a:t>7) نام و نام خانوادگی</a:t>
            </a:r>
          </a:p>
          <a:p>
            <a:pPr>
              <a:lnSpc>
                <a:spcPct val="150000"/>
              </a:lnSpc>
            </a:pPr>
            <a:r>
              <a:rPr lang="fa-IR" sz="1000" dirty="0">
                <a:cs typeface="B Zar" panose="00000400000000000000" pitchFamily="2" charset="-78"/>
              </a:rPr>
              <a:t>8) نام و نام خانوادگی</a:t>
            </a:r>
          </a:p>
        </p:txBody>
      </p:sp>
      <p:sp>
        <p:nvSpPr>
          <p:cNvPr id="67" name="Rectangle 66"/>
          <p:cNvSpPr/>
          <p:nvPr/>
        </p:nvSpPr>
        <p:spPr>
          <a:xfrm>
            <a:off x="-16392" y="9197247"/>
            <a:ext cx="4647055" cy="45719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algn="just" rtl="1">
              <a:lnSpc>
                <a:spcPct val="150000"/>
              </a:lnSpc>
            </a:pPr>
            <a:endParaRPr lang="en-US" sz="2000" dirty="0">
              <a:cs typeface="B Mitra" panose="00000400000000000000" pitchFamily="2" charset="-78"/>
            </a:endParaRPr>
          </a:p>
        </p:txBody>
      </p:sp>
      <p:sp>
        <p:nvSpPr>
          <p:cNvPr id="68" name="8-Point Star 67"/>
          <p:cNvSpPr/>
          <p:nvPr/>
        </p:nvSpPr>
        <p:spPr>
          <a:xfrm>
            <a:off x="172853" y="9005860"/>
            <a:ext cx="457200" cy="457200"/>
          </a:xfrm>
          <a:prstGeom prst="star8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b="1" dirty="0">
                <a:cs typeface="B Zar" panose="00000400000000000000" pitchFamily="2" charset="-78"/>
              </a:rPr>
              <a:t>1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DEA1F08-FA98-4F35-5964-E4D612C14C7E}"/>
              </a:ext>
            </a:extLst>
          </p:cNvPr>
          <p:cNvSpPr txBox="1"/>
          <p:nvPr/>
        </p:nvSpPr>
        <p:spPr>
          <a:xfrm>
            <a:off x="854055" y="564248"/>
            <a:ext cx="525930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b="1" dirty="0">
                <a:cs typeface="B Mitra" panose="00000400000000000000" pitchFamily="2" charset="-78"/>
              </a:rPr>
              <a:t>گزارش عملکـــرد در حوزه مسابقه</a:t>
            </a:r>
          </a:p>
          <a:p>
            <a:pPr algn="ctr"/>
            <a:r>
              <a:rPr lang="fa-IR" b="1" dirty="0">
                <a:cs typeface="B Mitra" panose="00000400000000000000" pitchFamily="2" charset="-78"/>
              </a:rPr>
              <a:t>انجمن علمی- دانشجویی .................</a:t>
            </a:r>
          </a:p>
          <a:p>
            <a:pPr algn="ctr"/>
            <a:r>
              <a:rPr lang="fa-IR" b="1" dirty="0">
                <a:cs typeface="B Mitra" panose="00000400000000000000" pitchFamily="2" charset="-78"/>
              </a:rPr>
              <a:t>جشنواره حرکت دانشگاه فرهنگیان</a:t>
            </a:r>
            <a:endParaRPr lang="en-US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83BDD9D8-0699-3704-0135-0FA097D012F7}"/>
              </a:ext>
            </a:extLst>
          </p:cNvPr>
          <p:cNvSpPr/>
          <p:nvPr/>
        </p:nvSpPr>
        <p:spPr>
          <a:xfrm>
            <a:off x="5502642" y="131878"/>
            <a:ext cx="1007390" cy="774915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50800" tIns="50800" rIns="50800" bIns="50800" numCol="1" rtlCol="0" anchor="ctr">
            <a:noAutofit/>
          </a:bodyPr>
          <a:lstStyle/>
          <a:p>
            <a:pPr algn="ctr"/>
            <a:r>
              <a:rPr lang="fa-IR" sz="1400" dirty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Nazanin" panose="00000400000000000000" pitchFamily="2" charset="-78"/>
                <a:sym typeface="Helvetica Light"/>
              </a:rPr>
              <a:t>محل قرارگیری لوگو انجمن</a:t>
            </a:r>
            <a:endParaRPr lang="en-US" sz="1400" dirty="0">
              <a:ln w="0"/>
              <a:solidFill>
                <a:schemeClr val="accent1">
                  <a:lumMod val="7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B Nazanin" panose="00000400000000000000" pitchFamily="2" charset="-78"/>
              <a:sym typeface="Helvetica Light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97DA64C-2C5F-30F2-6544-508C379A143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968" y="47488"/>
            <a:ext cx="780356" cy="114614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99B3131-A950-0EB0-DCC1-A2367AA7DC2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3159" y="104516"/>
            <a:ext cx="774259" cy="97544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ECF819C-34AA-4356-3F61-825262EB3FA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3502" y="8601439"/>
            <a:ext cx="2080856" cy="11916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7561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5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 animBg="1"/>
      <p:bldP spid="53" grpId="0" animBg="1"/>
      <p:bldP spid="54" grpId="0"/>
      <p:bldP spid="93" grpId="0"/>
      <p:bldP spid="95" grpId="0"/>
      <p:bldP spid="97" grpId="0"/>
      <p:bldP spid="103" grpId="0"/>
      <p:bldP spid="117" grpId="0"/>
      <p:bldP spid="119" grpId="0"/>
      <p:bldP spid="121" grpId="0"/>
      <p:bldP spid="127" grpId="0"/>
      <p:bldP spid="67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244</TotalTime>
  <Words>1128</Words>
  <Application>Microsoft Office PowerPoint</Application>
  <PresentationFormat>A4 Paper (210x297 mm)</PresentationFormat>
  <Paragraphs>280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20" baseType="lpstr">
      <vt:lpstr>Arial</vt:lpstr>
      <vt:lpstr>B Lotus</vt:lpstr>
      <vt:lpstr>Calibri</vt:lpstr>
      <vt:lpstr>Calibri Light</vt:lpstr>
      <vt:lpstr>Roboto</vt:lpstr>
      <vt:lpstr>Ruda</vt:lpstr>
      <vt:lpstr>Signika Negative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Windows User</dc:creator>
  <cp:lastModifiedBy>arike pc</cp:lastModifiedBy>
  <cp:revision>37</cp:revision>
  <dcterms:created xsi:type="dcterms:W3CDTF">2017-06-12T07:22:58Z</dcterms:created>
  <dcterms:modified xsi:type="dcterms:W3CDTF">2023-08-07T12:29:34Z</dcterms:modified>
</cp:coreProperties>
</file>