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25203150" cy="360045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1pPr>
    <a:lvl2pPr marL="382588" indent="74613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2pPr>
    <a:lvl3pPr marL="765175" indent="149225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3pPr>
    <a:lvl4pPr marL="1147763" indent="223838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4pPr>
    <a:lvl5pPr marL="1530350" indent="29845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Arial Narrow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87">
          <p15:clr>
            <a:srgbClr val="A4A3A4"/>
          </p15:clr>
        </p15:guide>
        <p15:guide id="2" orient="horz" pos="20464">
          <p15:clr>
            <a:srgbClr val="A4A3A4"/>
          </p15:clr>
        </p15:guide>
        <p15:guide id="3" pos="-1098">
          <p15:clr>
            <a:srgbClr val="A4A3A4"/>
          </p15:clr>
        </p15:guide>
        <p15:guide id="4" pos="4714">
          <p15:clr>
            <a:srgbClr val="A4A3A4"/>
          </p15:clr>
        </p15:guide>
        <p15:guide id="5" pos="5017">
          <p15:clr>
            <a:srgbClr val="A4A3A4"/>
          </p15:clr>
        </p15:guide>
        <p15:guide id="6" pos="16944">
          <p15:clr>
            <a:srgbClr val="A4A3A4"/>
          </p15:clr>
        </p15:guide>
        <p15:guide id="7" pos="10829">
          <p15:clr>
            <a:srgbClr val="A4A3A4"/>
          </p15:clr>
        </p15:guide>
        <p15:guide id="8" pos="11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CBA"/>
    <a:srgbClr val="993366"/>
    <a:srgbClr val="FFCC00"/>
    <a:srgbClr val="FF9933"/>
    <a:srgbClr val="FF99FF"/>
    <a:srgbClr val="9C0C21"/>
    <a:srgbClr val="993300"/>
    <a:srgbClr val="F4F1E9"/>
    <a:srgbClr val="FFFFFF"/>
    <a:srgbClr val="1BA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" d="100"/>
          <a:sy n="13" d="100"/>
        </p:scale>
        <p:origin x="2400" y="162"/>
      </p:cViewPr>
      <p:guideLst>
        <p:guide orient="horz" pos="4587"/>
        <p:guide orient="horz" pos="20464"/>
        <p:guide pos="-1098"/>
        <p:guide pos="4714"/>
        <p:guide pos="5017"/>
        <p:guide pos="16944"/>
        <p:guide pos="10829"/>
        <p:guide pos="1113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8850" y="685800"/>
            <a:ext cx="24003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D74647E1-449A-4516-B09D-7BDC3E9F8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433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382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7651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14776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5303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1914525" algn="l" defTabSz="3829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97430" algn="l" defTabSz="3829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0335" algn="l" defTabSz="3829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63240" algn="l" defTabSz="3829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BE9DAB-B848-407A-8EC0-BF1B456C475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9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491" y="11185418"/>
            <a:ext cx="21422176" cy="7716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973" y="20402073"/>
            <a:ext cx="17641205" cy="9202367"/>
          </a:xfrm>
        </p:spPr>
        <p:txBody>
          <a:bodyPr/>
          <a:lstStyle>
            <a:lvl1pPr marL="0" indent="0" algn="ctr">
              <a:buNone/>
              <a:defRPr/>
            </a:lvl1pPr>
            <a:lvl2pPr marL="382905" indent="0" algn="ctr">
              <a:buNone/>
              <a:defRPr/>
            </a:lvl2pPr>
            <a:lvl3pPr marL="765810" indent="0" algn="ctr">
              <a:buNone/>
              <a:defRPr/>
            </a:lvl3pPr>
            <a:lvl4pPr marL="1148715" indent="0" algn="ctr">
              <a:buNone/>
              <a:defRPr/>
            </a:lvl4pPr>
            <a:lvl5pPr marL="1531620" indent="0" algn="ctr">
              <a:buNone/>
              <a:defRPr/>
            </a:lvl5pPr>
            <a:lvl6pPr marL="1914525" indent="0" algn="ctr">
              <a:buNone/>
              <a:defRPr/>
            </a:lvl6pPr>
            <a:lvl7pPr marL="2297430" indent="0" algn="ctr">
              <a:buNone/>
              <a:defRPr/>
            </a:lvl7pPr>
            <a:lvl8pPr marL="2680335" indent="0" algn="ctr">
              <a:buNone/>
              <a:defRPr/>
            </a:lvl8pPr>
            <a:lvl9pPr marL="30632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07010" y="1392423"/>
            <a:ext cx="6018215" cy="338245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53" y="1392423"/>
            <a:ext cx="17949062" cy="338245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491" y="11185418"/>
            <a:ext cx="21422176" cy="7716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973" y="20402073"/>
            <a:ext cx="17641205" cy="9202367"/>
          </a:xfrm>
        </p:spPr>
        <p:txBody>
          <a:bodyPr/>
          <a:lstStyle>
            <a:lvl1pPr marL="0" indent="0" algn="ctr">
              <a:buNone/>
              <a:defRPr/>
            </a:lvl1pPr>
            <a:lvl2pPr marL="382905" indent="0" algn="ctr">
              <a:buNone/>
              <a:defRPr/>
            </a:lvl2pPr>
            <a:lvl3pPr marL="765810" indent="0" algn="ctr">
              <a:buNone/>
              <a:defRPr/>
            </a:lvl3pPr>
            <a:lvl4pPr marL="1148715" indent="0" algn="ctr">
              <a:buNone/>
              <a:defRPr/>
            </a:lvl4pPr>
            <a:lvl5pPr marL="1531620" indent="0" algn="ctr">
              <a:buNone/>
              <a:defRPr/>
            </a:lvl5pPr>
            <a:lvl6pPr marL="1914525" indent="0" algn="ctr">
              <a:buNone/>
              <a:defRPr/>
            </a:lvl6pPr>
            <a:lvl7pPr marL="2297430" indent="0" algn="ctr">
              <a:buNone/>
              <a:defRPr/>
            </a:lvl7pPr>
            <a:lvl8pPr marL="2680335" indent="0" algn="ctr">
              <a:buNone/>
              <a:defRPr/>
            </a:lvl8pPr>
            <a:lvl9pPr marL="30632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13" y="23136111"/>
            <a:ext cx="21423288" cy="715104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13" y="15259484"/>
            <a:ext cx="21423288" cy="7876629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905" indent="0">
              <a:buNone/>
              <a:defRPr sz="1500"/>
            </a:lvl2pPr>
            <a:lvl3pPr marL="765810" indent="0">
              <a:buNone/>
              <a:defRPr sz="1300"/>
            </a:lvl3pPr>
            <a:lvl4pPr marL="1148715" indent="0">
              <a:buNone/>
              <a:defRPr sz="1200"/>
            </a:lvl4pPr>
            <a:lvl5pPr marL="1531620" indent="0">
              <a:buNone/>
              <a:defRPr sz="1200"/>
            </a:lvl5pPr>
            <a:lvl6pPr marL="1914525" indent="0">
              <a:buNone/>
              <a:defRPr sz="1200"/>
            </a:lvl6pPr>
            <a:lvl7pPr marL="2297430" indent="0">
              <a:buNone/>
              <a:defRPr sz="1200"/>
            </a:lvl7pPr>
            <a:lvl8pPr marL="2680335" indent="0">
              <a:buNone/>
              <a:defRPr sz="1200"/>
            </a:lvl8pPr>
            <a:lvl9pPr marL="30632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7916" y="5255323"/>
            <a:ext cx="2809612" cy="299664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4221" y="5255323"/>
            <a:ext cx="2810724" cy="299664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7" y="1441640"/>
            <a:ext cx="22682501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324" y="8059216"/>
            <a:ext cx="11135087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324" y="11418811"/>
            <a:ext cx="11135087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294" y="8059216"/>
            <a:ext cx="11139532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294" y="11418811"/>
            <a:ext cx="11139532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4" y="1433703"/>
            <a:ext cx="8291021" cy="609998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46" y="1433704"/>
            <a:ext cx="14089180" cy="3072854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324" y="7533686"/>
            <a:ext cx="8291021" cy="24628558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163" y="25203314"/>
            <a:ext cx="15121668" cy="297536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163" y="3216704"/>
            <a:ext cx="15121668" cy="21602383"/>
          </a:xfrm>
        </p:spPr>
        <p:txBody>
          <a:bodyPr/>
          <a:lstStyle>
            <a:lvl1pPr marL="0" indent="0">
              <a:buNone/>
              <a:defRPr sz="2700"/>
            </a:lvl1pPr>
            <a:lvl2pPr marL="382905" indent="0">
              <a:buNone/>
              <a:defRPr sz="2300"/>
            </a:lvl2pPr>
            <a:lvl3pPr marL="765810" indent="0">
              <a:buNone/>
              <a:defRPr sz="2000"/>
            </a:lvl3pPr>
            <a:lvl4pPr marL="1148715" indent="0">
              <a:buNone/>
              <a:defRPr sz="1700"/>
            </a:lvl4pPr>
            <a:lvl5pPr marL="1531620" indent="0">
              <a:buNone/>
              <a:defRPr sz="1700"/>
            </a:lvl5pPr>
            <a:lvl6pPr marL="1914525" indent="0">
              <a:buNone/>
              <a:defRPr sz="1700"/>
            </a:lvl6pPr>
            <a:lvl7pPr marL="2297430" indent="0">
              <a:buNone/>
              <a:defRPr sz="1700"/>
            </a:lvl7pPr>
            <a:lvl8pPr marL="2680335" indent="0">
              <a:buNone/>
              <a:defRPr sz="1700"/>
            </a:lvl8pPr>
            <a:lvl9pPr marL="3063240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163" y="28178679"/>
            <a:ext cx="15121668" cy="4224897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03676" y="1392423"/>
            <a:ext cx="6021549" cy="338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7916" y="1392423"/>
            <a:ext cx="17959065" cy="338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491" y="11185418"/>
            <a:ext cx="21422176" cy="7716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973" y="20402073"/>
            <a:ext cx="17641205" cy="9202367"/>
          </a:xfrm>
        </p:spPr>
        <p:txBody>
          <a:bodyPr/>
          <a:lstStyle>
            <a:lvl1pPr marL="0" indent="0" algn="ctr">
              <a:buNone/>
              <a:defRPr/>
            </a:lvl1pPr>
            <a:lvl2pPr marL="382905" indent="0" algn="ctr">
              <a:buNone/>
              <a:defRPr/>
            </a:lvl2pPr>
            <a:lvl3pPr marL="765810" indent="0" algn="ctr">
              <a:buNone/>
              <a:defRPr/>
            </a:lvl3pPr>
            <a:lvl4pPr marL="1148715" indent="0" algn="ctr">
              <a:buNone/>
              <a:defRPr/>
            </a:lvl4pPr>
            <a:lvl5pPr marL="1531620" indent="0" algn="ctr">
              <a:buNone/>
              <a:defRPr/>
            </a:lvl5pPr>
            <a:lvl6pPr marL="1914525" indent="0" algn="ctr">
              <a:buNone/>
              <a:defRPr/>
            </a:lvl6pPr>
            <a:lvl7pPr marL="2297430" indent="0" algn="ctr">
              <a:buNone/>
              <a:defRPr/>
            </a:lvl7pPr>
            <a:lvl8pPr marL="2680335" indent="0" algn="ctr">
              <a:buNone/>
              <a:defRPr/>
            </a:lvl8pPr>
            <a:lvl9pPr marL="30632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13" y="23136111"/>
            <a:ext cx="21423288" cy="715104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13" y="15259484"/>
            <a:ext cx="21423288" cy="7876629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905" indent="0">
              <a:buNone/>
              <a:defRPr sz="1500"/>
            </a:lvl2pPr>
            <a:lvl3pPr marL="765810" indent="0">
              <a:buNone/>
              <a:defRPr sz="1300"/>
            </a:lvl3pPr>
            <a:lvl4pPr marL="1148715" indent="0">
              <a:buNone/>
              <a:defRPr sz="1200"/>
            </a:lvl4pPr>
            <a:lvl5pPr marL="1531620" indent="0">
              <a:buNone/>
              <a:defRPr sz="1200"/>
            </a:lvl5pPr>
            <a:lvl6pPr marL="1914525" indent="0">
              <a:buNone/>
              <a:defRPr sz="1200"/>
            </a:lvl6pPr>
            <a:lvl7pPr marL="2297430" indent="0">
              <a:buNone/>
              <a:defRPr sz="1200"/>
            </a:lvl7pPr>
            <a:lvl8pPr marL="2680335" indent="0">
              <a:buNone/>
              <a:defRPr sz="1200"/>
            </a:lvl8pPr>
            <a:lvl9pPr marL="30632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882" y="5255323"/>
            <a:ext cx="12059769" cy="299664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64343" y="5255323"/>
            <a:ext cx="12060880" cy="2996643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7" y="1441640"/>
            <a:ext cx="22682501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324" y="8059216"/>
            <a:ext cx="11135087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324" y="11418811"/>
            <a:ext cx="11135087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294" y="8059216"/>
            <a:ext cx="11139532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294" y="11418811"/>
            <a:ext cx="11139532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513" y="23136111"/>
            <a:ext cx="21423288" cy="715104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513" y="15259484"/>
            <a:ext cx="21423288" cy="7876629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905" indent="0">
              <a:buNone/>
              <a:defRPr sz="1500"/>
            </a:lvl2pPr>
            <a:lvl3pPr marL="765810" indent="0">
              <a:buNone/>
              <a:defRPr sz="1300"/>
            </a:lvl3pPr>
            <a:lvl4pPr marL="1148715" indent="0">
              <a:buNone/>
              <a:defRPr sz="1200"/>
            </a:lvl4pPr>
            <a:lvl5pPr marL="1531620" indent="0">
              <a:buNone/>
              <a:defRPr sz="1200"/>
            </a:lvl5pPr>
            <a:lvl6pPr marL="1914525" indent="0">
              <a:buNone/>
              <a:defRPr sz="1200"/>
            </a:lvl6pPr>
            <a:lvl7pPr marL="2297430" indent="0">
              <a:buNone/>
              <a:defRPr sz="1200"/>
            </a:lvl7pPr>
            <a:lvl8pPr marL="2680335" indent="0">
              <a:buNone/>
              <a:defRPr sz="1200"/>
            </a:lvl8pPr>
            <a:lvl9pPr marL="306324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4" y="1433703"/>
            <a:ext cx="8291021" cy="609998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46" y="1433704"/>
            <a:ext cx="14089180" cy="3072854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324" y="7533686"/>
            <a:ext cx="8291021" cy="24628558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163" y="25203314"/>
            <a:ext cx="15121668" cy="297536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163" y="3216704"/>
            <a:ext cx="15121668" cy="21602383"/>
          </a:xfrm>
        </p:spPr>
        <p:txBody>
          <a:bodyPr/>
          <a:lstStyle>
            <a:lvl1pPr marL="0" indent="0">
              <a:buNone/>
              <a:defRPr sz="2700"/>
            </a:lvl1pPr>
            <a:lvl2pPr marL="382905" indent="0">
              <a:buNone/>
              <a:defRPr sz="2300"/>
            </a:lvl2pPr>
            <a:lvl3pPr marL="765810" indent="0">
              <a:buNone/>
              <a:defRPr sz="2000"/>
            </a:lvl3pPr>
            <a:lvl4pPr marL="1148715" indent="0">
              <a:buNone/>
              <a:defRPr sz="1700"/>
            </a:lvl4pPr>
            <a:lvl5pPr marL="1531620" indent="0">
              <a:buNone/>
              <a:defRPr sz="1700"/>
            </a:lvl5pPr>
            <a:lvl6pPr marL="1914525" indent="0">
              <a:buNone/>
              <a:defRPr sz="1700"/>
            </a:lvl6pPr>
            <a:lvl7pPr marL="2297430" indent="0">
              <a:buNone/>
              <a:defRPr sz="1700"/>
            </a:lvl7pPr>
            <a:lvl8pPr marL="2680335" indent="0">
              <a:buNone/>
              <a:defRPr sz="1700"/>
            </a:lvl8pPr>
            <a:lvl9pPr marL="3063240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163" y="28178679"/>
            <a:ext cx="15121668" cy="4224897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569220" y="1392423"/>
            <a:ext cx="6056003" cy="3382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881" y="1392423"/>
            <a:ext cx="18064647" cy="3382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1256" y="5245798"/>
            <a:ext cx="3818760" cy="299712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6707" y="5245798"/>
            <a:ext cx="3819872" cy="299712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7" y="1441640"/>
            <a:ext cx="22682501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324" y="8059216"/>
            <a:ext cx="11135087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324" y="11418811"/>
            <a:ext cx="11135087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294" y="8059216"/>
            <a:ext cx="11139532" cy="335959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905" indent="0">
              <a:buNone/>
              <a:defRPr sz="1700" b="1"/>
            </a:lvl2pPr>
            <a:lvl3pPr marL="765810" indent="0">
              <a:buNone/>
              <a:defRPr sz="1500" b="1"/>
            </a:lvl3pPr>
            <a:lvl4pPr marL="1148715" indent="0">
              <a:buNone/>
              <a:defRPr sz="1300" b="1"/>
            </a:lvl4pPr>
            <a:lvl5pPr marL="1531620" indent="0">
              <a:buNone/>
              <a:defRPr sz="1300" b="1"/>
            </a:lvl5pPr>
            <a:lvl6pPr marL="1914525" indent="0">
              <a:buNone/>
              <a:defRPr sz="1300" b="1"/>
            </a:lvl6pPr>
            <a:lvl7pPr marL="2297430" indent="0">
              <a:buNone/>
              <a:defRPr sz="1300" b="1"/>
            </a:lvl7pPr>
            <a:lvl8pPr marL="2680335" indent="0">
              <a:buNone/>
              <a:defRPr sz="1300" b="1"/>
            </a:lvl8pPr>
            <a:lvl9pPr marL="3063240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294" y="11418811"/>
            <a:ext cx="11139532" cy="2074343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24" y="1433703"/>
            <a:ext cx="8291021" cy="609998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46" y="1433704"/>
            <a:ext cx="14089180" cy="3072854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324" y="7533686"/>
            <a:ext cx="8291021" cy="24628558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163" y="25203314"/>
            <a:ext cx="15121668" cy="297536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163" y="3216704"/>
            <a:ext cx="15121668" cy="21602383"/>
          </a:xfrm>
        </p:spPr>
        <p:txBody>
          <a:bodyPr/>
          <a:lstStyle>
            <a:lvl1pPr marL="0" indent="0">
              <a:buNone/>
              <a:defRPr sz="2700"/>
            </a:lvl1pPr>
            <a:lvl2pPr marL="382905" indent="0">
              <a:buNone/>
              <a:defRPr sz="2300"/>
            </a:lvl2pPr>
            <a:lvl3pPr marL="765810" indent="0">
              <a:buNone/>
              <a:defRPr sz="2000"/>
            </a:lvl3pPr>
            <a:lvl4pPr marL="1148715" indent="0">
              <a:buNone/>
              <a:defRPr sz="1700"/>
            </a:lvl4pPr>
            <a:lvl5pPr marL="1531620" indent="0">
              <a:buNone/>
              <a:defRPr sz="1700"/>
            </a:lvl5pPr>
            <a:lvl6pPr marL="1914525" indent="0">
              <a:buNone/>
              <a:defRPr sz="1700"/>
            </a:lvl6pPr>
            <a:lvl7pPr marL="2297430" indent="0">
              <a:buNone/>
              <a:defRPr sz="1700"/>
            </a:lvl7pPr>
            <a:lvl8pPr marL="2680335" indent="0">
              <a:buNone/>
              <a:defRPr sz="1700"/>
            </a:lvl8pPr>
            <a:lvl9pPr marL="3063240" indent="0">
              <a:buNone/>
              <a:defRPr sz="17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163" y="28178679"/>
            <a:ext cx="15121668" cy="4224897"/>
          </a:xfrm>
        </p:spPr>
        <p:txBody>
          <a:bodyPr/>
          <a:lstStyle>
            <a:lvl1pPr marL="0" indent="0">
              <a:buNone/>
              <a:defRPr sz="1200"/>
            </a:lvl1pPr>
            <a:lvl2pPr marL="382905" indent="0">
              <a:buNone/>
              <a:defRPr sz="1000"/>
            </a:lvl2pPr>
            <a:lvl3pPr marL="765810" indent="0">
              <a:buNone/>
              <a:defRPr sz="800"/>
            </a:lvl3pPr>
            <a:lvl4pPr marL="1148715" indent="0">
              <a:buNone/>
              <a:defRPr sz="800"/>
            </a:lvl4pPr>
            <a:lvl5pPr marL="1531620" indent="0">
              <a:buNone/>
              <a:defRPr sz="800"/>
            </a:lvl5pPr>
            <a:lvl6pPr marL="1914525" indent="0">
              <a:buNone/>
              <a:defRPr sz="800"/>
            </a:lvl6pPr>
            <a:lvl7pPr marL="2297430" indent="0">
              <a:buNone/>
              <a:defRPr sz="800"/>
            </a:lvl7pPr>
            <a:lvl8pPr marL="2680335" indent="0">
              <a:buNone/>
              <a:defRPr sz="800"/>
            </a:lvl8pPr>
            <a:lvl9pPr marL="30632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CBA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auto">
          <a:xfrm>
            <a:off x="0" y="0"/>
            <a:ext cx="25203150" cy="445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7" name="Rectangle 33"/>
          <p:cNvSpPr>
            <a:spLocks noChangeArrowheads="1"/>
          </p:cNvSpPr>
          <p:nvPr/>
        </p:nvSpPr>
        <p:spPr bwMode="auto">
          <a:xfrm>
            <a:off x="536575" y="5249863"/>
            <a:ext cx="7759700" cy="29967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1392238"/>
            <a:ext cx="2407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93" tIns="31340" rIns="62693" bIns="31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5251450"/>
            <a:ext cx="7745412" cy="29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15" tIns="313515" rIns="313515" bIns="313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30" name="Rectangle 25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1" name="Rectangle 40"/>
          <p:cNvSpPr>
            <a:spLocks noChangeArrowheads="1"/>
          </p:cNvSpPr>
          <p:nvPr/>
        </p:nvSpPr>
        <p:spPr bwMode="auto">
          <a:xfrm>
            <a:off x="16865600" y="5249863"/>
            <a:ext cx="7759700" cy="29967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2" name="Rectangle 41"/>
          <p:cNvSpPr>
            <a:spLocks noChangeArrowheads="1"/>
          </p:cNvSpPr>
          <p:nvPr/>
        </p:nvSpPr>
        <p:spPr bwMode="auto">
          <a:xfrm>
            <a:off x="8701088" y="5249863"/>
            <a:ext cx="7758112" cy="29967237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1033" name="Text Box 14"/>
          <p:cNvSpPr txBox="1">
            <a:spLocks noChangeArrowheads="1"/>
          </p:cNvSpPr>
          <p:nvPr/>
        </p:nvSpPr>
        <p:spPr bwMode="auto">
          <a:xfrm>
            <a:off x="536575" y="35534600"/>
            <a:ext cx="27543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93" tIns="31340" rIns="62693" bIns="31340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smtClean="0">
                <a:latin typeface="Arial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627063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627063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627063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627063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627063" rtl="0" eaLnBrk="0" fontAlgn="base" hangingPunct="0">
        <a:spcBef>
          <a:spcPct val="0"/>
        </a:spcBef>
        <a:spcAft>
          <a:spcPct val="0"/>
        </a:spcAft>
        <a:defRPr sz="6000">
          <a:solidFill>
            <a:srgbClr val="FFFFFF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382905" algn="ctr" defTabSz="627539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 Black" charset="0"/>
        </a:defRPr>
      </a:lvl6pPr>
      <a:lvl7pPr marL="765810" algn="ctr" defTabSz="627539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 Black" charset="0"/>
        </a:defRPr>
      </a:lvl7pPr>
      <a:lvl8pPr marL="1148715" algn="ctr" defTabSz="627539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 Black" charset="0"/>
        </a:defRPr>
      </a:lvl8pPr>
      <a:lvl9pPr marL="1531620" algn="ctr" defTabSz="627539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 Black" charset="0"/>
        </a:defRPr>
      </a:lvl9pPr>
    </p:titleStyle>
    <p:bodyStyle>
      <a:lvl1pPr marL="234950" indent="-234950" algn="l" defTabSz="6270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506413" indent="-1936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784225" indent="-157163" algn="l" defTabSz="6270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098550" indent="-1555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412875" indent="-155575" algn="l" defTabSz="6270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79619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217910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56200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94491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81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62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52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43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33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24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CBA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25203150" cy="4603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38163" y="5256213"/>
            <a:ext cx="5727700" cy="29965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1392238"/>
            <a:ext cx="2407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93" tIns="31340" rIns="62693" bIns="31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5268913"/>
            <a:ext cx="5727700" cy="299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15" tIns="313515" rIns="313515" bIns="313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599238" y="5256213"/>
            <a:ext cx="11922125" cy="29965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18894425" y="5256213"/>
            <a:ext cx="5730875" cy="29965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2057" name="Text Box 14"/>
          <p:cNvSpPr txBox="1">
            <a:spLocks noChangeArrowheads="1"/>
          </p:cNvSpPr>
          <p:nvPr userDrawn="1"/>
        </p:nvSpPr>
        <p:spPr bwMode="auto">
          <a:xfrm>
            <a:off x="538163" y="35547300"/>
            <a:ext cx="2754312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93" tIns="31340" rIns="62693" bIns="31340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smtClean="0">
                <a:latin typeface="Arial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382905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6pPr>
      <a:lvl7pPr marL="765810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7pPr>
      <a:lvl8pPr marL="1148715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8pPr>
      <a:lvl9pPr marL="1531620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9pPr>
    </p:titleStyle>
    <p:bodyStyle>
      <a:lvl1pPr marL="234950" indent="-234950" algn="l" defTabSz="6270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506413" indent="-1936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784225" indent="-157163" algn="l" defTabSz="6270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098550" indent="-1555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412875" indent="-155575" algn="l" defTabSz="6270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79619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217910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56200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94491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81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62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52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43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33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24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CBA">
            <a:alpha val="1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25203150" cy="46037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8463" y="5256213"/>
            <a:ext cx="24326850" cy="299656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50863" y="1392238"/>
            <a:ext cx="24074437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93" tIns="31340" rIns="62693" bIns="313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5256213"/>
            <a:ext cx="24226837" cy="299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13515" tIns="313515" rIns="313515" bIns="313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1" tIns="38291" rIns="76581" bIns="38291" anchor="ctr"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GB" altLang="en-US" smtClean="0"/>
          </a:p>
        </p:txBody>
      </p:sp>
      <p:sp>
        <p:nvSpPr>
          <p:cNvPr id="3079" name="Text Box 14"/>
          <p:cNvSpPr txBox="1">
            <a:spLocks noChangeArrowheads="1"/>
          </p:cNvSpPr>
          <p:nvPr userDrawn="1"/>
        </p:nvSpPr>
        <p:spPr bwMode="auto">
          <a:xfrm>
            <a:off x="398463" y="35534600"/>
            <a:ext cx="27527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693" tIns="31340" rIns="62693" bIns="31340">
            <a:spAutoFit/>
          </a:bodyPr>
          <a:lstStyle>
            <a:lvl1pPr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742950" indent="-28575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 marL="11430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 marL="16002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 marL="2057400" indent="-228600" defTabSz="749300" eaLnBrk="0" hangingPunct="0"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25146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29718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34290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3886200" indent="-228600" defTabSz="749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smtClean="0">
                <a:latin typeface="Arial" pitchFamily="34" charset="0"/>
              </a:rPr>
              <a:t>Poster template by ResearchPosters.co.za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+mj-lt"/>
          <a:ea typeface="MS PGothic" pitchFamily="34" charset="-128"/>
          <a:cs typeface="ＭＳ Ｐゴシック" charset="-128"/>
        </a:defRPr>
      </a:lvl1pPr>
      <a:lvl2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ctr" defTabSz="627063" rtl="0" eaLnBrk="0" fontAlgn="base" hangingPunct="0">
        <a:spcBef>
          <a:spcPct val="0"/>
        </a:spcBef>
        <a:spcAft>
          <a:spcPct val="0"/>
        </a:spcAft>
        <a:defRPr sz="5900">
          <a:solidFill>
            <a:schemeClr val="bg1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382905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6pPr>
      <a:lvl7pPr marL="765810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7pPr>
      <a:lvl8pPr marL="1148715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8pPr>
      <a:lvl9pPr marL="1531620" algn="ctr" defTabSz="627539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 Black" charset="0"/>
        </a:defRPr>
      </a:lvl9pPr>
    </p:titleStyle>
    <p:bodyStyle>
      <a:lvl1pPr marL="234950" indent="-234950" algn="l" defTabSz="6270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MS PGothic" pitchFamily="34" charset="-128"/>
          <a:cs typeface="ＭＳ Ｐゴシック" charset="-128"/>
        </a:defRPr>
      </a:lvl1pPr>
      <a:lvl2pPr marL="506413" indent="-1936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ＭＳ Ｐゴシック"/>
        </a:defRPr>
      </a:lvl2pPr>
      <a:lvl3pPr marL="784225" indent="-157163" algn="l" defTabSz="627063" rtl="0" eaLnBrk="0" fontAlgn="base" hangingPunct="0">
        <a:spcBef>
          <a:spcPct val="20000"/>
        </a:spcBef>
        <a:spcAft>
          <a:spcPct val="0"/>
        </a:spcAft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098550" indent="-155575" algn="l" defTabSz="627063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1412875" indent="-155575" algn="l" defTabSz="627063" rtl="0" eaLnBrk="0" fontAlgn="base" hangingPunct="0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179619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6pPr>
      <a:lvl7pPr marL="217910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7pPr>
      <a:lvl8pPr marL="2562007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8pPr>
      <a:lvl9pPr marL="2944912" indent="-156885" algn="l" defTabSz="627539" rtl="0" fontAlgn="base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GB"/>
      </a:defPPr>
      <a:lvl1pPr marL="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81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162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52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743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0335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3240" algn="l" defTabSz="38290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4.png"/><Relationship Id="rId1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jpeg"/><Relationship Id="rId7" Type="http://schemas.openxmlformats.org/officeDocument/2006/relationships/image" Target="../media/image2.png"/><Relationship Id="rId12" Type="http://schemas.openxmlformats.org/officeDocument/2006/relationships/oleObject" Target="../embeddings/Microsoft_Excel_97-2003_Worksheet1.xls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jpeg"/><Relationship Id="rId20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.pn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19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image" Target="../media/image6.png"/><Relationship Id="rId2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1101725"/>
            <a:ext cx="24318912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2677" tIns="31333" rIns="62677" bIns="31333">
            <a:spAutoFit/>
          </a:bodyPr>
          <a:lstStyle/>
          <a:p>
            <a:pPr algn="ctr" defTabSz="627063" rtl="1" eaLnBrk="1" hangingPunct="1">
              <a:spcBef>
                <a:spcPct val="50000"/>
              </a:spcBef>
            </a:pPr>
            <a:r>
              <a:rPr lang="fa-IR" altLang="en-US" sz="5000" dirty="0">
                <a:solidFill>
                  <a:schemeClr val="bg1"/>
                </a:solidFill>
                <a:latin typeface="Arial Black" pitchFamily="34" charset="0"/>
                <a:cs typeface="B Titr" pitchFamily="2" charset="-78"/>
              </a:rPr>
              <a:t>عنوان مقاله</a:t>
            </a:r>
            <a:endParaRPr lang="en-US" altLang="en-US" sz="5000" dirty="0">
              <a:solidFill>
                <a:schemeClr val="bg1"/>
              </a:solidFill>
              <a:latin typeface="Arial Black" pitchFamily="34" charset="0"/>
              <a:cs typeface="B Titr" pitchFamily="2" charset="-78"/>
            </a:endParaRPr>
          </a:p>
          <a:p>
            <a:pPr algn="ctr" defTabSz="627063" rtl="1"/>
            <a:r>
              <a:rPr lang="fa-IR" altLang="en-US" sz="3400" b="1" dirty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نام نویسندگان</a:t>
            </a:r>
          </a:p>
          <a:p>
            <a:pPr algn="ctr" defTabSz="627063" rtl="1"/>
            <a:r>
              <a:rPr lang="fa-IR" altLang="en-US" sz="3400" b="1" dirty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عنوان، نام وآدرس کوتاه موسسه نويسنده اوّل </a:t>
            </a:r>
          </a:p>
          <a:p>
            <a:pPr algn="ctr" defTabSz="627063" rtl="1"/>
            <a:r>
              <a:rPr lang="fa-IR" altLang="en-US" sz="3400" b="1" dirty="0">
                <a:solidFill>
                  <a:schemeClr val="bg1"/>
                </a:solidFill>
                <a:latin typeface="Arial" pitchFamily="34" charset="0"/>
                <a:cs typeface="B Titr" pitchFamily="2" charset="-78"/>
              </a:rPr>
              <a:t>عنوان، نام وآدرس کوتاه موسسه نويسنده دوم</a:t>
            </a:r>
          </a:p>
          <a:p>
            <a:pPr algn="ctr" defTabSz="627063" rtl="1"/>
            <a:r>
              <a:rPr lang="fa-IR" altLang="en-US" sz="3600" dirty="0">
                <a:cs typeface="B Titr" pitchFamily="2" charset="-78"/>
              </a:rPr>
              <a:t>عنوان، نام وآدرس کوتاه موسسه نويسنده اوّل </a:t>
            </a:r>
          </a:p>
        </p:txBody>
      </p:sp>
      <p:sp>
        <p:nvSpPr>
          <p:cNvPr id="5123" name="Text Box 471"/>
          <p:cNvSpPr txBox="1">
            <a:spLocks noChangeArrowheads="1"/>
          </p:cNvSpPr>
          <p:nvPr/>
        </p:nvSpPr>
        <p:spPr bwMode="auto">
          <a:xfrm>
            <a:off x="538163" y="5256213"/>
            <a:ext cx="7759700" cy="525462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بحث و نتیجه گیری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24" name="Text Box 473"/>
          <p:cNvSpPr txBox="1">
            <a:spLocks noChangeArrowheads="1"/>
          </p:cNvSpPr>
          <p:nvPr/>
        </p:nvSpPr>
        <p:spPr bwMode="auto">
          <a:xfrm>
            <a:off x="538163" y="15227300"/>
            <a:ext cx="7759700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منابع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25" name="Text Box 479"/>
          <p:cNvSpPr txBox="1">
            <a:spLocks noChangeArrowheads="1"/>
          </p:cNvSpPr>
          <p:nvPr/>
        </p:nvSpPr>
        <p:spPr bwMode="auto">
          <a:xfrm>
            <a:off x="1092200" y="25960388"/>
            <a:ext cx="13366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600450" rtl="1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1BADCF"/>
                </a:solidFill>
              </a:rPr>
              <a:t>Figure 1</a:t>
            </a:r>
          </a:p>
        </p:txBody>
      </p:sp>
      <p:sp>
        <p:nvSpPr>
          <p:cNvPr id="5126" name="Text Box 482"/>
          <p:cNvSpPr txBox="1">
            <a:spLocks noChangeArrowheads="1"/>
          </p:cNvSpPr>
          <p:nvPr/>
        </p:nvSpPr>
        <p:spPr bwMode="auto">
          <a:xfrm>
            <a:off x="3443288" y="25995313"/>
            <a:ext cx="13366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600450" rtl="1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1BADCF"/>
                </a:solidFill>
              </a:rPr>
              <a:t>Figure 2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/>
        </p:nvGraphicFramePr>
        <p:xfrm>
          <a:off x="5545138" y="24752300"/>
          <a:ext cx="1689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Image" r:id="rId4" imgW="3898413" imgH="787024" progId="Photoshop.Image.7">
                  <p:embed/>
                </p:oleObj>
              </mc:Choice>
              <mc:Fallback>
                <p:oleObj name="Image" r:id="rId4" imgW="3898413" imgH="787024" progId="Photoshop.Image.7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24752300"/>
                        <a:ext cx="1689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8" name="Group 485"/>
          <p:cNvGrpSpPr>
            <a:grpSpLocks/>
          </p:cNvGrpSpPr>
          <p:nvPr/>
        </p:nvGrpSpPr>
        <p:grpSpPr bwMode="auto">
          <a:xfrm>
            <a:off x="5545138" y="24014113"/>
            <a:ext cx="1689100" cy="2033587"/>
            <a:chOff x="4801" y="15623"/>
            <a:chExt cx="1631" cy="1198"/>
          </a:xfrm>
        </p:grpSpPr>
        <p:graphicFrame>
          <p:nvGraphicFramePr>
            <p:cNvPr id="5178" name="Object 4"/>
            <p:cNvGraphicFramePr>
              <a:graphicFrameLocks noChangeAspect="1"/>
            </p:cNvGraphicFramePr>
            <p:nvPr/>
          </p:nvGraphicFramePr>
          <p:xfrm>
            <a:off x="4801" y="15623"/>
            <a:ext cx="1631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Image" r:id="rId6" imgW="3898413" imgH="787024" progId="Photoshop.Image.7">
                    <p:embed/>
                  </p:oleObj>
                </mc:Choice>
                <mc:Fallback>
                  <p:oleObj name="Image" r:id="rId6" imgW="3898413" imgH="787024" progId="Photoshop.Image.7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contras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15623"/>
                          <a:ext cx="1631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79" name="Object 5"/>
            <p:cNvGraphicFramePr>
              <a:graphicFrameLocks noChangeAspect="1"/>
            </p:cNvGraphicFramePr>
            <p:nvPr/>
          </p:nvGraphicFramePr>
          <p:xfrm>
            <a:off x="4801" y="16492"/>
            <a:ext cx="1631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Image" r:id="rId8" imgW="3898413" imgH="787024" progId="Photoshop.Image.7">
                    <p:embed/>
                  </p:oleObj>
                </mc:Choice>
                <mc:Fallback>
                  <p:oleObj name="Image" r:id="rId8" imgW="3898413" imgH="787024" progId="Photoshop.Image.7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lum contrast="3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1" y="16492"/>
                          <a:ext cx="1631" cy="3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29" name="Text Box 488"/>
          <p:cNvSpPr txBox="1">
            <a:spLocks noChangeArrowheads="1"/>
          </p:cNvSpPr>
          <p:nvPr/>
        </p:nvSpPr>
        <p:spPr bwMode="auto">
          <a:xfrm>
            <a:off x="5545138" y="26073100"/>
            <a:ext cx="16891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600450" rtl="1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1BADCF"/>
                </a:solidFill>
              </a:rPr>
              <a:t>Figure 3</a:t>
            </a:r>
          </a:p>
        </p:txBody>
      </p:sp>
      <p:sp>
        <p:nvSpPr>
          <p:cNvPr id="5130" name="Text Box 489"/>
          <p:cNvSpPr txBox="1">
            <a:spLocks noChangeArrowheads="1"/>
          </p:cNvSpPr>
          <p:nvPr/>
        </p:nvSpPr>
        <p:spPr bwMode="auto">
          <a:xfrm>
            <a:off x="7253288" y="24050625"/>
            <a:ext cx="127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3600450" rtl="1" eaLnBrk="1" hangingPunct="1">
              <a:spcBef>
                <a:spcPct val="50000"/>
              </a:spcBef>
            </a:pPr>
            <a:r>
              <a:rPr lang="en-US" altLang="en-US" sz="800">
                <a:solidFill>
                  <a:srgbClr val="009900"/>
                </a:solidFill>
              </a:rPr>
              <a:t>A</a:t>
            </a:r>
          </a:p>
          <a:p>
            <a:pPr algn="r" defTabSz="3600450" rtl="1" eaLnBrk="1" hangingPunct="1">
              <a:spcBef>
                <a:spcPct val="50000"/>
              </a:spcBef>
            </a:pPr>
            <a:endParaRPr lang="en-US" altLang="en-US" sz="800">
              <a:solidFill>
                <a:srgbClr val="009900"/>
              </a:solidFill>
            </a:endParaRPr>
          </a:p>
          <a:p>
            <a:pPr algn="r" defTabSz="3600450" rtl="1" eaLnBrk="1" hangingPunct="1">
              <a:spcBef>
                <a:spcPct val="50000"/>
              </a:spcBef>
            </a:pPr>
            <a:r>
              <a:rPr lang="en-US" altLang="en-US" sz="800">
                <a:solidFill>
                  <a:srgbClr val="009900"/>
                </a:solidFill>
              </a:rPr>
              <a:t>B</a:t>
            </a:r>
          </a:p>
        </p:txBody>
      </p:sp>
      <p:sp>
        <p:nvSpPr>
          <p:cNvPr id="5131" name="Text Box 495"/>
          <p:cNvSpPr txBox="1">
            <a:spLocks noChangeArrowheads="1"/>
          </p:cNvSpPr>
          <p:nvPr/>
        </p:nvSpPr>
        <p:spPr bwMode="auto">
          <a:xfrm>
            <a:off x="8702675" y="5256213"/>
            <a:ext cx="7758113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مواد و روش ها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32" name="Text Box 496"/>
          <p:cNvSpPr txBox="1">
            <a:spLocks noChangeArrowheads="1"/>
          </p:cNvSpPr>
          <p:nvPr/>
        </p:nvSpPr>
        <p:spPr bwMode="auto">
          <a:xfrm>
            <a:off x="8702675" y="5813425"/>
            <a:ext cx="7758113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14058" tIns="314058" rIns="314058" bIns="314058">
            <a:spAutoFit/>
          </a:bodyPr>
          <a:lstStyle/>
          <a:p>
            <a:pPr algn="r" defTabSz="3600450" rtl="1" eaLnBrk="1" hangingPunct="1"/>
            <a:endParaRPr lang="en-US" altLang="en-US" sz="2200">
              <a:solidFill>
                <a:schemeClr val="tx2"/>
              </a:solidFill>
            </a:endParaRPr>
          </a:p>
        </p:txBody>
      </p:sp>
      <p:sp>
        <p:nvSpPr>
          <p:cNvPr id="5133" name="Text Box 500"/>
          <p:cNvSpPr txBox="1">
            <a:spLocks noChangeArrowheads="1"/>
          </p:cNvSpPr>
          <p:nvPr/>
        </p:nvSpPr>
        <p:spPr bwMode="auto">
          <a:xfrm>
            <a:off x="9074150" y="10199688"/>
            <a:ext cx="938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2571750" rtl="1" eaLnBrk="1" hangingPunct="1">
              <a:spcBef>
                <a:spcPct val="50000"/>
              </a:spcBef>
            </a:pPr>
            <a:r>
              <a:rPr lang="en-US" altLang="en-US" sz="1100">
                <a:solidFill>
                  <a:srgbClr val="1BADCF"/>
                </a:solidFill>
              </a:rPr>
              <a:t>Figure 5</a:t>
            </a:r>
          </a:p>
        </p:txBody>
      </p:sp>
      <p:sp>
        <p:nvSpPr>
          <p:cNvPr id="5134" name="Text Box 502"/>
          <p:cNvSpPr txBox="1">
            <a:spLocks noChangeArrowheads="1"/>
          </p:cNvSpPr>
          <p:nvPr/>
        </p:nvSpPr>
        <p:spPr bwMode="auto">
          <a:xfrm>
            <a:off x="8591550" y="18392775"/>
            <a:ext cx="7758113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جداول و شکل ها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36" name="Text Box 522"/>
          <p:cNvSpPr txBox="1">
            <a:spLocks noChangeArrowheads="1"/>
          </p:cNvSpPr>
          <p:nvPr/>
        </p:nvSpPr>
        <p:spPr bwMode="auto">
          <a:xfrm>
            <a:off x="16860838" y="5256213"/>
            <a:ext cx="7758112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چکیده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graphicFrame>
        <p:nvGraphicFramePr>
          <p:cNvPr id="2637" name="Group 589"/>
          <p:cNvGraphicFramePr>
            <a:graphicFrameLocks noGrp="1"/>
          </p:cNvGraphicFramePr>
          <p:nvPr/>
        </p:nvGraphicFramePr>
        <p:xfrm>
          <a:off x="2027238" y="8910638"/>
          <a:ext cx="4498975" cy="1668463"/>
        </p:xfrm>
        <a:graphic>
          <a:graphicData uri="http://schemas.openxmlformats.org/drawingml/2006/table">
            <a:tbl>
              <a:tblPr/>
              <a:tblGrid>
                <a:gridCol w="1498176"/>
                <a:gridCol w="1502623"/>
                <a:gridCol w="1498176"/>
              </a:tblGrid>
              <a:tr h="417513">
                <a:tc gridSpan="3"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TABLE SAMPLE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52506" marR="52506" marT="37500" marB="375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AD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1998</a:t>
                      </a:r>
                    </a:p>
                  </a:txBody>
                  <a:tcPr marL="52506" marR="52506" marT="37500" marB="375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1999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marL="52506" marR="52506" marT="37500" marB="375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2002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415924"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marL="52506" marR="52506" marT="37500" marB="375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9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marL="52506" marR="52506" marT="37500" marB="375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157" name="Text Box 561"/>
          <p:cNvSpPr txBox="1">
            <a:spLocks noChangeArrowheads="1"/>
          </p:cNvSpPr>
          <p:nvPr/>
        </p:nvSpPr>
        <p:spPr bwMode="auto">
          <a:xfrm>
            <a:off x="16867188" y="15479713"/>
            <a:ext cx="7758112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مقدمه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158" name="Text Box 562"/>
          <p:cNvSpPr txBox="1">
            <a:spLocks noChangeArrowheads="1"/>
          </p:cNvSpPr>
          <p:nvPr/>
        </p:nvSpPr>
        <p:spPr bwMode="auto">
          <a:xfrm>
            <a:off x="16867188" y="24488775"/>
            <a:ext cx="7758112" cy="530225"/>
          </a:xfrm>
          <a:prstGeom prst="rect">
            <a:avLst/>
          </a:prstGeom>
          <a:solidFill>
            <a:srgbClr val="9C0C21"/>
          </a:solidFill>
          <a:ln w="9525">
            <a:noFill/>
            <a:miter lim="800000"/>
            <a:headEnd/>
            <a:tailEnd/>
          </a:ln>
        </p:spPr>
        <p:txBody>
          <a:bodyPr lIns="62693" tIns="31340" rIns="62693" bIns="31340">
            <a:spAutoFit/>
          </a:bodyPr>
          <a:lstStyle/>
          <a:p>
            <a:pPr algn="ctr" defTabSz="749300" rtl="1">
              <a:spcBef>
                <a:spcPct val="50000"/>
              </a:spcBef>
            </a:pPr>
            <a:r>
              <a:rPr lang="fa-IR" altLang="en-US" sz="3000" b="1">
                <a:solidFill>
                  <a:schemeClr val="bg1"/>
                </a:solidFill>
                <a:cs typeface="B Titr" pitchFamily="2" charset="-78"/>
              </a:rPr>
              <a:t>متن</a:t>
            </a:r>
            <a:endParaRPr lang="en-US" altLang="en-US" sz="3000" b="1">
              <a:solidFill>
                <a:schemeClr val="bg1"/>
              </a:solidFill>
              <a:cs typeface="B Titr" pitchFamily="2" charset="-78"/>
            </a:endParaRPr>
          </a:p>
        </p:txBody>
      </p:sp>
      <p:grpSp>
        <p:nvGrpSpPr>
          <p:cNvPr id="5159" name="Group 2"/>
          <p:cNvGrpSpPr>
            <a:grpSpLocks/>
          </p:cNvGrpSpPr>
          <p:nvPr/>
        </p:nvGrpSpPr>
        <p:grpSpPr bwMode="auto">
          <a:xfrm>
            <a:off x="9074150" y="21467763"/>
            <a:ext cx="6965950" cy="1993900"/>
            <a:chOff x="10899088" y="25522828"/>
            <a:chExt cx="8370676" cy="2369335"/>
          </a:xfrm>
        </p:grpSpPr>
        <p:sp>
          <p:nvSpPr>
            <p:cNvPr id="5176" name="Text Box 513"/>
            <p:cNvSpPr txBox="1">
              <a:spLocks noChangeArrowheads="1"/>
            </p:cNvSpPr>
            <p:nvPr/>
          </p:nvSpPr>
          <p:spPr bwMode="auto">
            <a:xfrm>
              <a:off x="10899088" y="27546012"/>
              <a:ext cx="1537650" cy="34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999" tIns="37500" rIns="74999" bIns="37500">
              <a:spAutoFit/>
            </a:bodyPr>
            <a:lstStyle/>
            <a:p>
              <a:pPr algn="r" defTabSz="3600450" rtl="1" eaLnBrk="1" hangingPunct="1">
                <a:spcBef>
                  <a:spcPct val="50000"/>
                </a:spcBef>
              </a:pPr>
              <a:r>
                <a:rPr lang="en-US" altLang="en-US" sz="1400">
                  <a:solidFill>
                    <a:srgbClr val="1BADCF"/>
                  </a:solidFill>
                </a:rPr>
                <a:t>(Figure 8)</a:t>
              </a:r>
            </a:p>
          </p:txBody>
        </p:sp>
        <p:pic>
          <p:nvPicPr>
            <p:cNvPr id="5177" name="Picture 1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99088" y="25522828"/>
              <a:ext cx="8370676" cy="188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63" name="Chart 11"/>
          <p:cNvGraphicFramePr>
            <a:graphicFrameLocks/>
          </p:cNvGraphicFramePr>
          <p:nvPr/>
        </p:nvGraphicFramePr>
        <p:xfrm>
          <a:off x="1935163" y="11860213"/>
          <a:ext cx="4352925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r:id="rId12" imgW="5230821" imgH="3389670" progId="Excel.Chart.8">
                  <p:embed/>
                </p:oleObj>
              </mc:Choice>
              <mc:Fallback>
                <p:oleObj r:id="rId12" imgW="5230821" imgH="3389670" progId="Excel.Chart.8">
                  <p:embed/>
                  <p:pic>
                    <p:nvPicPr>
                      <p:cNvPr id="0" name="Char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1860213"/>
                        <a:ext cx="4352925" cy="284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75" name="Picture 1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074150" y="8502650"/>
            <a:ext cx="69659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65" name="Text Box 500"/>
          <p:cNvSpPr txBox="1">
            <a:spLocks noChangeArrowheads="1"/>
          </p:cNvSpPr>
          <p:nvPr/>
        </p:nvSpPr>
        <p:spPr bwMode="auto">
          <a:xfrm>
            <a:off x="8988425" y="15757525"/>
            <a:ext cx="938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2571750" rtl="1" eaLnBrk="1" hangingPunct="1">
              <a:spcBef>
                <a:spcPct val="50000"/>
              </a:spcBef>
            </a:pPr>
            <a:r>
              <a:rPr lang="en-US" altLang="en-US" sz="1100">
                <a:solidFill>
                  <a:srgbClr val="1BADCF"/>
                </a:solidFill>
              </a:rPr>
              <a:t>Figure 6</a:t>
            </a:r>
          </a:p>
        </p:txBody>
      </p:sp>
      <p:pic>
        <p:nvPicPr>
          <p:cNvPr id="4177" name="Picture 1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988425" y="14062075"/>
            <a:ext cx="696595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78" name="Picture 13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988425" y="16173450"/>
            <a:ext cx="69659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168" name="Text Box 500"/>
          <p:cNvSpPr txBox="1">
            <a:spLocks noChangeArrowheads="1"/>
          </p:cNvSpPr>
          <p:nvPr/>
        </p:nvSpPr>
        <p:spPr bwMode="auto">
          <a:xfrm>
            <a:off x="8988425" y="17943513"/>
            <a:ext cx="938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2571750" rtl="1" eaLnBrk="1" hangingPunct="1">
              <a:spcBef>
                <a:spcPct val="50000"/>
              </a:spcBef>
            </a:pPr>
            <a:r>
              <a:rPr lang="en-US" altLang="en-US" sz="1100">
                <a:solidFill>
                  <a:srgbClr val="1BADCF"/>
                </a:solidFill>
              </a:rPr>
              <a:t>Figure 7</a:t>
            </a:r>
          </a:p>
        </p:txBody>
      </p:sp>
      <p:pic>
        <p:nvPicPr>
          <p:cNvPr id="4181" name="Picture 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92200" y="23269575"/>
            <a:ext cx="1833563" cy="26193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43288" y="23269575"/>
            <a:ext cx="1831975" cy="26193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/>
          <a:srcRect l="4173" t="-745" r="15508" b="13680"/>
          <a:stretch>
            <a:fillRect/>
          </a:stretch>
        </p:blipFill>
        <p:spPr bwMode="auto">
          <a:xfrm>
            <a:off x="303800" y="198040"/>
            <a:ext cx="1576799" cy="1807369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/>
          <a:srcRect l="5882" t="8089" r="2940" b="18382"/>
          <a:stretch>
            <a:fillRect/>
          </a:stretch>
        </p:blipFill>
        <p:spPr bwMode="auto">
          <a:xfrm>
            <a:off x="289103" y="2249884"/>
            <a:ext cx="1561153" cy="1964800"/>
          </a:xfrm>
          <a:prstGeom prst="rect">
            <a:avLst/>
          </a:prstGeom>
          <a:noFill/>
        </p:spPr>
      </p:pic>
      <p:pic>
        <p:nvPicPr>
          <p:cNvPr id="44" name="Picture 43" descr="C:\Users\Mahnaz\Downloads\LogoHHH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9" y="1101725"/>
            <a:ext cx="1416050" cy="201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 descr="birjand.jpg"/>
          <p:cNvPicPr>
            <a:picLocks noChangeAspect="1"/>
          </p:cNvPicPr>
          <p:nvPr/>
        </p:nvPicPr>
        <p:blipFill>
          <a:blip r:embed="rId21"/>
          <a:srcRect b="25631"/>
          <a:stretch>
            <a:fillRect/>
          </a:stretch>
        </p:blipFill>
        <p:spPr>
          <a:xfrm>
            <a:off x="20677240" y="-62324"/>
            <a:ext cx="4379140" cy="2194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106443_130.jp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677240" y="1957961"/>
            <a:ext cx="4379139" cy="25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8">
      <a:dk1>
        <a:srgbClr val="A20000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D5667"/>
      </a:accent2>
      <a:accent3>
        <a:srgbClr val="14819B"/>
      </a:accent3>
      <a:accent4>
        <a:srgbClr val="000000"/>
      </a:accent4>
      <a:accent5>
        <a:srgbClr val="CEF0F8"/>
      </a:accent5>
      <a:accent6>
        <a:srgbClr val="BF9000"/>
      </a:accent6>
      <a:hlink>
        <a:srgbClr val="6CD3EB"/>
      </a:hlink>
      <a:folHlink>
        <a:srgbClr val="FFC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Default">
      <a:dk1>
        <a:srgbClr val="1BADCF"/>
      </a:dk1>
      <a:lt1>
        <a:srgbClr val="FFFFFF"/>
      </a:lt1>
      <a:dk2>
        <a:srgbClr val="000000"/>
      </a:dk2>
      <a:lt2>
        <a:srgbClr val="F4F1E9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CEF0F8"/>
      </a:accent5>
      <a:accent6>
        <a:srgbClr val="002E5C"/>
      </a:accent6>
      <a:hlink>
        <a:srgbClr val="6CD3EB"/>
      </a:hlink>
      <a:folHlink>
        <a:srgbClr val="FFC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6004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Narrow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9024</TotalTime>
  <Words>74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ＭＳ Ｐゴシック</vt:lpstr>
      <vt:lpstr>ＭＳ Ｐゴシック</vt:lpstr>
      <vt:lpstr>Arial</vt:lpstr>
      <vt:lpstr>Arial Black</vt:lpstr>
      <vt:lpstr>Arial Narrow</vt:lpstr>
      <vt:lpstr>B Titr</vt:lpstr>
      <vt:lpstr>Custom Design</vt:lpstr>
      <vt:lpstr>1_Custom Design</vt:lpstr>
      <vt:lpstr>2_Custom Design</vt:lpstr>
      <vt:lpstr>Image</vt:lpstr>
      <vt:lpstr>Microsoft Excel Chart</vt:lpstr>
      <vt:lpstr>PowerPoint Presentation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100cm by 100cm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2009</dc:description>
  <cp:lastModifiedBy>Mahnaz</cp:lastModifiedBy>
  <cp:revision>235</cp:revision>
  <cp:lastPrinted>2009-11-10T08:04:03Z</cp:lastPrinted>
  <dcterms:created xsi:type="dcterms:W3CDTF">2009-11-10T07:29:27Z</dcterms:created>
  <dcterms:modified xsi:type="dcterms:W3CDTF">2016-05-10T06:00:01Z</dcterms:modified>
  <cp:category>Powerpoint poster templates</cp:category>
</cp:coreProperties>
</file>